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20"/>
  </p:notesMasterIdLst>
  <p:sldIdLst>
    <p:sldId id="257" r:id="rId2"/>
    <p:sldId id="271" r:id="rId3"/>
    <p:sldId id="272" r:id="rId4"/>
    <p:sldId id="268" r:id="rId5"/>
    <p:sldId id="282" r:id="rId6"/>
    <p:sldId id="301" r:id="rId7"/>
    <p:sldId id="297" r:id="rId8"/>
    <p:sldId id="267" r:id="rId9"/>
    <p:sldId id="292" r:id="rId10"/>
    <p:sldId id="293" r:id="rId11"/>
    <p:sldId id="298" r:id="rId12"/>
    <p:sldId id="299" r:id="rId13"/>
    <p:sldId id="283" r:id="rId14"/>
    <p:sldId id="294" r:id="rId15"/>
    <p:sldId id="300" r:id="rId16"/>
    <p:sldId id="295" r:id="rId17"/>
    <p:sldId id="269" r:id="rId18"/>
    <p:sldId id="29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League Spartan" panose="020B0604020202020204" charset="0"/>
      <p:bold r:id="rId35"/>
    </p:embeddedFont>
    <p:embeddedFont>
      <p:font typeface="Open Sans Light" panose="020B060402020202020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nny Barksfield" initials="JB" lastIdx="24" clrIdx="6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1" name="Sally Martin" initials="SM" lastIdx="61" clrIdx="0"/>
  <p:cmAuthor id="2" name="Karen" initials="KS" lastIdx="7" clrIdx="1"/>
  <p:cmAuthor id="3" name="Helen Emerson" initials="HE" lastIdx="5" clrIdx="2">
    <p:extLst>
      <p:ext uri="{19B8F6BF-5375-455C-9EA6-DF929625EA0E}">
        <p15:presenceInfo xmlns:p15="http://schemas.microsoft.com/office/powerpoint/2012/main" userId="S-1-5-21-1285066173-1815393381-3561576999-2635" providerId="AD"/>
      </p:ext>
    </p:extLst>
  </p:cmAuthor>
  <p:cmAuthor id="4" name="Jenny Fox" initials="JF" lastIdx="38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Anne Bell" initials="AB" lastIdx="3" clrIdx="4">
    <p:extLst>
      <p:ext uri="{19B8F6BF-5375-455C-9EA6-DF929625EA0E}">
        <p15:presenceInfo xmlns:p15="http://schemas.microsoft.com/office/powerpoint/2012/main" userId="314d471810b53530" providerId="Windows Live"/>
      </p:ext>
    </p:extLst>
  </p:cmAuthor>
  <p:cmAuthor id="6" name="Bethan Miller" initials="BM" lastIdx="36" clrIdx="5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7030A0"/>
    <a:srgbClr val="747679"/>
    <a:srgbClr val="E8D6EA"/>
    <a:srgbClr val="DCB9FF"/>
    <a:srgbClr val="CC66FF"/>
    <a:srgbClr val="CC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FDDEA-9C60-43CB-BE0D-4DE5AFC980BA}" v="23" dt="2020-04-27T09:21:06.1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78000" autoAdjust="0"/>
  </p:normalViewPr>
  <p:slideViewPr>
    <p:cSldViewPr snapToGrid="0">
      <p:cViewPr varScale="1">
        <p:scale>
          <a:sx n="87" d="100"/>
          <a:sy n="87" d="100"/>
        </p:scale>
        <p:origin x="549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Clark" userId="40008b40-9a77-44f5-8735-cd3021f4098d" providerId="ADAL" clId="{BFFFDDEA-9C60-43CB-BE0D-4DE5AFC980BA}"/>
    <pc:docChg chg="custSel modSld">
      <pc:chgData name="M Clark" userId="40008b40-9a77-44f5-8735-cd3021f4098d" providerId="ADAL" clId="{BFFFDDEA-9C60-43CB-BE0D-4DE5AFC980BA}" dt="2020-04-27T09:45:14.818" v="101" actId="1076"/>
      <pc:docMkLst>
        <pc:docMk/>
      </pc:docMkLst>
      <pc:sldChg chg="addSp delSp modSp">
        <pc:chgData name="M Clark" userId="40008b40-9a77-44f5-8735-cd3021f4098d" providerId="ADAL" clId="{BFFFDDEA-9C60-43CB-BE0D-4DE5AFC980BA}" dt="2020-04-27T09:45:14.818" v="101" actId="1076"/>
        <pc:sldMkLst>
          <pc:docMk/>
          <pc:sldMk cId="1751826783" sldId="257"/>
        </pc:sldMkLst>
        <pc:spChg chg="del">
          <ac:chgData name="M Clark" userId="40008b40-9a77-44f5-8735-cd3021f4098d" providerId="ADAL" clId="{BFFFDDEA-9C60-43CB-BE0D-4DE5AFC980BA}" dt="2020-04-27T09:16:49.566" v="3" actId="478"/>
          <ac:spMkLst>
            <pc:docMk/>
            <pc:sldMk cId="1751826783" sldId="257"/>
            <ac:spMk id="2" creationId="{00000000-0000-0000-0000-000000000000}"/>
          </ac:spMkLst>
        </pc:spChg>
        <pc:spChg chg="del">
          <ac:chgData name="M Clark" userId="40008b40-9a77-44f5-8735-cd3021f4098d" providerId="ADAL" clId="{BFFFDDEA-9C60-43CB-BE0D-4DE5AFC980BA}" dt="2020-04-27T09:45:04.866" v="97" actId="478"/>
          <ac:spMkLst>
            <pc:docMk/>
            <pc:sldMk cId="1751826783" sldId="257"/>
            <ac:spMk id="7" creationId="{00000000-0000-0000-0000-000000000000}"/>
          </ac:spMkLst>
        </pc:spChg>
        <pc:spChg chg="mod">
          <ac:chgData name="M Clark" userId="40008b40-9a77-44f5-8735-cd3021f4098d" providerId="ADAL" clId="{BFFFDDEA-9C60-43CB-BE0D-4DE5AFC980BA}" dt="2020-04-27T09:45:11.880" v="100" actId="1076"/>
          <ac:spMkLst>
            <pc:docMk/>
            <pc:sldMk cId="1751826783" sldId="257"/>
            <ac:spMk id="8" creationId="{00000000-0000-0000-0000-000000000000}"/>
          </ac:spMkLst>
        </pc:spChg>
        <pc:spChg chg="mod">
          <ac:chgData name="M Clark" userId="40008b40-9a77-44f5-8735-cd3021f4098d" providerId="ADAL" clId="{BFFFDDEA-9C60-43CB-BE0D-4DE5AFC980BA}" dt="2020-04-27T09:45:14.818" v="101" actId="1076"/>
          <ac:spMkLst>
            <pc:docMk/>
            <pc:sldMk cId="1751826783" sldId="257"/>
            <ac:spMk id="17" creationId="{00000000-0000-0000-0000-000000000000}"/>
          </ac:spMkLst>
        </pc:spChg>
        <pc:spChg chg="add mod">
          <ac:chgData name="M Clark" userId="40008b40-9a77-44f5-8735-cd3021f4098d" providerId="ADAL" clId="{BFFFDDEA-9C60-43CB-BE0D-4DE5AFC980BA}" dt="2020-04-27T09:21:33.335" v="96" actId="114"/>
          <ac:spMkLst>
            <pc:docMk/>
            <pc:sldMk cId="1751826783" sldId="257"/>
            <ac:spMk id="20" creationId="{66809A81-12E1-4877-A2CA-59EB8CDC98B2}"/>
          </ac:spMkLst>
        </pc:spChg>
        <pc:graphicFrameChg chg="add">
          <ac:chgData name="M Clark" userId="40008b40-9a77-44f5-8735-cd3021f4098d" providerId="ADAL" clId="{BFFFDDEA-9C60-43CB-BE0D-4DE5AFC980BA}" dt="2020-04-27T09:17:03.006" v="4"/>
          <ac:graphicFrameMkLst>
            <pc:docMk/>
            <pc:sldMk cId="1751826783" sldId="257"/>
            <ac:graphicFrameMk id="19" creationId="{7DEDCEA1-38B6-4AC5-97E9-8DA94BF451CA}"/>
          </ac:graphicFrameMkLst>
        </pc:graphicFrameChg>
        <pc:picChg chg="add mod">
          <ac:chgData name="M Clark" userId="40008b40-9a77-44f5-8735-cd3021f4098d" providerId="ADAL" clId="{BFFFDDEA-9C60-43CB-BE0D-4DE5AFC980BA}" dt="2020-04-27T09:16:41.269" v="2" actId="1076"/>
          <ac:picMkLst>
            <pc:docMk/>
            <pc:sldMk cId="1751826783" sldId="257"/>
            <ac:picMk id="3" creationId="{5FC18868-1DF4-4EC7-94EF-B7857DE342E8}"/>
          </ac:picMkLst>
        </pc:picChg>
        <pc:picChg chg="del">
          <ac:chgData name="M Clark" userId="40008b40-9a77-44f5-8735-cd3021f4098d" providerId="ADAL" clId="{BFFFDDEA-9C60-43CB-BE0D-4DE5AFC980BA}" dt="2020-04-27T09:16:36.676" v="0" actId="478"/>
          <ac:picMkLst>
            <pc:docMk/>
            <pc:sldMk cId="1751826783" sldId="257"/>
            <ac:picMk id="9" creationId="{00000000-0000-0000-0000-000000000000}"/>
          </ac:picMkLst>
        </pc:picChg>
        <pc:picChg chg="mod">
          <ac:chgData name="M Clark" userId="40008b40-9a77-44f5-8735-cd3021f4098d" providerId="ADAL" clId="{BFFFDDEA-9C60-43CB-BE0D-4DE5AFC980BA}" dt="2020-04-27T09:17:06.838" v="5" actId="1076"/>
          <ac:picMkLst>
            <pc:docMk/>
            <pc:sldMk cId="1751826783" sldId="257"/>
            <ac:picMk id="13" creationId="{753BCC5A-C8FE-4BA2-A56D-6111B9314AE6}"/>
          </ac:picMkLst>
        </pc:picChg>
        <pc:picChg chg="mod">
          <ac:chgData name="M Clark" userId="40008b40-9a77-44f5-8735-cd3021f4098d" providerId="ADAL" clId="{BFFFDDEA-9C60-43CB-BE0D-4DE5AFC980BA}" dt="2020-04-27T09:45:09.711" v="99" actId="1076"/>
          <ac:picMkLst>
            <pc:docMk/>
            <pc:sldMk cId="1751826783" sldId="257"/>
            <ac:picMk id="15" creationId="{00000000-0000-0000-0000-000000000000}"/>
          </ac:picMkLst>
        </pc:picChg>
        <pc:picChg chg="del">
          <ac:chgData name="M Clark" userId="40008b40-9a77-44f5-8735-cd3021f4098d" providerId="ADAL" clId="{BFFFDDEA-9C60-43CB-BE0D-4DE5AFC980BA}" dt="2020-04-27T09:45:05.665" v="98" actId="478"/>
          <ac:picMkLst>
            <pc:docMk/>
            <pc:sldMk cId="1751826783" sldId="257"/>
            <ac:picMk id="18" creationId="{00000000-0000-0000-0000-000000000000}"/>
          </ac:picMkLst>
        </pc:picChg>
      </pc:sldChg>
      <pc:sldChg chg="addSp delSp modSp">
        <pc:chgData name="M Clark" userId="40008b40-9a77-44f5-8735-cd3021f4098d" providerId="ADAL" clId="{BFFFDDEA-9C60-43CB-BE0D-4DE5AFC980BA}" dt="2020-04-27T09:19:09.521" v="34"/>
        <pc:sldMkLst>
          <pc:docMk/>
          <pc:sldMk cId="1558865460" sldId="267"/>
        </pc:sldMkLst>
        <pc:spChg chg="mod">
          <ac:chgData name="M Clark" userId="40008b40-9a77-44f5-8735-cd3021f4098d" providerId="ADAL" clId="{BFFFDDEA-9C60-43CB-BE0D-4DE5AFC980BA}" dt="2020-04-27T09:19:05.879" v="33" actId="404"/>
          <ac:spMkLst>
            <pc:docMk/>
            <pc:sldMk cId="1558865460" sldId="267"/>
            <ac:spMk id="10" creationId="{AA76EF8A-6176-4934-B5EF-8AF5021B356E}"/>
          </ac:spMkLst>
        </pc:spChg>
        <pc:spChg chg="del">
          <ac:chgData name="M Clark" userId="40008b40-9a77-44f5-8735-cd3021f4098d" providerId="ADAL" clId="{BFFFDDEA-9C60-43CB-BE0D-4DE5AFC980BA}" dt="2020-04-27T09:18:55.576" v="32" actId="478"/>
          <ac:spMkLst>
            <pc:docMk/>
            <pc:sldMk cId="1558865460" sldId="267"/>
            <ac:spMk id="11" creationId="{EA92E85F-8ADE-4959-9C3E-9B05B9AD6F4A}"/>
          </ac:spMkLst>
        </pc:spChg>
        <pc:graphicFrameChg chg="add">
          <ac:chgData name="M Clark" userId="40008b40-9a77-44f5-8735-cd3021f4098d" providerId="ADAL" clId="{BFFFDDEA-9C60-43CB-BE0D-4DE5AFC980BA}" dt="2020-04-27T09:19:09.521" v="34"/>
          <ac:graphicFrameMkLst>
            <pc:docMk/>
            <pc:sldMk cId="1558865460" sldId="267"/>
            <ac:graphicFrameMk id="12" creationId="{92167E89-F666-4C61-A7B6-3A28FB3F694B}"/>
          </ac:graphicFrameMkLst>
        </pc:graphicFrameChg>
      </pc:sldChg>
      <pc:sldChg chg="addSp delSp modSp">
        <pc:chgData name="M Clark" userId="40008b40-9a77-44f5-8735-cd3021f4098d" providerId="ADAL" clId="{BFFFDDEA-9C60-43CB-BE0D-4DE5AFC980BA}" dt="2020-04-27T09:17:37.338" v="13"/>
        <pc:sldMkLst>
          <pc:docMk/>
          <pc:sldMk cId="2575053835" sldId="268"/>
        </pc:sldMkLst>
        <pc:spChg chg="del mod">
          <ac:chgData name="M Clark" userId="40008b40-9a77-44f5-8735-cd3021f4098d" providerId="ADAL" clId="{BFFFDDEA-9C60-43CB-BE0D-4DE5AFC980BA}" dt="2020-04-27T09:17:35.854" v="12" actId="478"/>
          <ac:spMkLst>
            <pc:docMk/>
            <pc:sldMk cId="2575053835" sldId="268"/>
            <ac:spMk id="9" creationId="{228DB51D-84B4-492B-94FC-F6F36641E56D}"/>
          </ac:spMkLst>
        </pc:spChg>
        <pc:graphicFrameChg chg="add">
          <ac:chgData name="M Clark" userId="40008b40-9a77-44f5-8735-cd3021f4098d" providerId="ADAL" clId="{BFFFDDEA-9C60-43CB-BE0D-4DE5AFC980BA}" dt="2020-04-27T09:17:37.338" v="13"/>
          <ac:graphicFrameMkLst>
            <pc:docMk/>
            <pc:sldMk cId="2575053835" sldId="268"/>
            <ac:graphicFrameMk id="10" creationId="{505E0B49-3492-46FF-BB4B-54F974FDAE29}"/>
          </ac:graphicFrameMkLst>
        </pc:graphicFrameChg>
      </pc:sldChg>
      <pc:sldChg chg="addSp delSp">
        <pc:chgData name="M Clark" userId="40008b40-9a77-44f5-8735-cd3021f4098d" providerId="ADAL" clId="{BFFFDDEA-9C60-43CB-BE0D-4DE5AFC980BA}" dt="2020-04-27T09:20:33.516" v="58"/>
        <pc:sldMkLst>
          <pc:docMk/>
          <pc:sldMk cId="3046328705" sldId="269"/>
        </pc:sldMkLst>
        <pc:spChg chg="del">
          <ac:chgData name="M Clark" userId="40008b40-9a77-44f5-8735-cd3021f4098d" providerId="ADAL" clId="{BFFFDDEA-9C60-43CB-BE0D-4DE5AFC980BA}" dt="2020-04-27T09:20:31.974" v="57" actId="478"/>
          <ac:spMkLst>
            <pc:docMk/>
            <pc:sldMk cId="3046328705" sldId="269"/>
            <ac:spMk id="6" creationId="{00000000-0000-0000-0000-000000000000}"/>
          </ac:spMkLst>
        </pc:spChg>
        <pc:graphicFrameChg chg="add">
          <ac:chgData name="M Clark" userId="40008b40-9a77-44f5-8735-cd3021f4098d" providerId="ADAL" clId="{BFFFDDEA-9C60-43CB-BE0D-4DE5AFC980BA}" dt="2020-04-27T09:20:33.516" v="58"/>
          <ac:graphicFrameMkLst>
            <pc:docMk/>
            <pc:sldMk cId="3046328705" sldId="269"/>
            <ac:graphicFrameMk id="8" creationId="{77115C1A-1EC9-4696-AFE7-06A18D2BC79E}"/>
          </ac:graphicFrameMkLst>
        </pc:graphicFrameChg>
      </pc:sldChg>
      <pc:sldChg chg="addSp delSp modSp">
        <pc:chgData name="M Clark" userId="40008b40-9a77-44f5-8735-cd3021f4098d" providerId="ADAL" clId="{BFFFDDEA-9C60-43CB-BE0D-4DE5AFC980BA}" dt="2020-04-27T09:17:25.728" v="8"/>
        <pc:sldMkLst>
          <pc:docMk/>
          <pc:sldMk cId="2432468949" sldId="271"/>
        </pc:sldMkLst>
        <pc:spChg chg="del mod">
          <ac:chgData name="M Clark" userId="40008b40-9a77-44f5-8735-cd3021f4098d" providerId="ADAL" clId="{BFFFDDEA-9C60-43CB-BE0D-4DE5AFC980BA}" dt="2020-04-27T09:17:21.583" v="7" actId="478"/>
          <ac:spMkLst>
            <pc:docMk/>
            <pc:sldMk cId="2432468949" sldId="271"/>
            <ac:spMk id="6" creationId="{F1E89FA4-D98B-4430-B2D8-8410BE6FC6D9}"/>
          </ac:spMkLst>
        </pc:spChg>
        <pc:graphicFrameChg chg="add">
          <ac:chgData name="M Clark" userId="40008b40-9a77-44f5-8735-cd3021f4098d" providerId="ADAL" clId="{BFFFDDEA-9C60-43CB-BE0D-4DE5AFC980BA}" dt="2020-04-27T09:17:25.728" v="8"/>
          <ac:graphicFrameMkLst>
            <pc:docMk/>
            <pc:sldMk cId="2432468949" sldId="271"/>
            <ac:graphicFrameMk id="5" creationId="{B2C92D73-7477-4CD9-B0E1-391BA4E3DD70}"/>
          </ac:graphicFrameMkLst>
        </pc:graphicFrameChg>
      </pc:sldChg>
      <pc:sldChg chg="addSp delSp">
        <pc:chgData name="M Clark" userId="40008b40-9a77-44f5-8735-cd3021f4098d" providerId="ADAL" clId="{BFFFDDEA-9C60-43CB-BE0D-4DE5AFC980BA}" dt="2020-04-27T09:17:32.252" v="10"/>
        <pc:sldMkLst>
          <pc:docMk/>
          <pc:sldMk cId="1559488442" sldId="272"/>
        </pc:sldMkLst>
        <pc:spChg chg="del">
          <ac:chgData name="M Clark" userId="40008b40-9a77-44f5-8735-cd3021f4098d" providerId="ADAL" clId="{BFFFDDEA-9C60-43CB-BE0D-4DE5AFC980BA}" dt="2020-04-27T09:17:29.254" v="9" actId="478"/>
          <ac:spMkLst>
            <pc:docMk/>
            <pc:sldMk cId="1559488442" sldId="272"/>
            <ac:spMk id="9" creationId="{F71FBDAC-68D1-4E31-BDDE-C061EB19BCDC}"/>
          </ac:spMkLst>
        </pc:spChg>
        <pc:graphicFrameChg chg="add">
          <ac:chgData name="M Clark" userId="40008b40-9a77-44f5-8735-cd3021f4098d" providerId="ADAL" clId="{BFFFDDEA-9C60-43CB-BE0D-4DE5AFC980BA}" dt="2020-04-27T09:17:32.252" v="10"/>
          <ac:graphicFrameMkLst>
            <pc:docMk/>
            <pc:sldMk cId="1559488442" sldId="272"/>
            <ac:graphicFrameMk id="8" creationId="{3577ADFB-A16A-4489-87D3-6888383BFCBC}"/>
          </ac:graphicFrameMkLst>
        </pc:graphicFrameChg>
      </pc:sldChg>
      <pc:sldChg chg="addSp delSp modSp">
        <pc:chgData name="M Clark" userId="40008b40-9a77-44f5-8735-cd3021f4098d" providerId="ADAL" clId="{BFFFDDEA-9C60-43CB-BE0D-4DE5AFC980BA}" dt="2020-04-27T09:18:24.979" v="24" actId="1076"/>
        <pc:sldMkLst>
          <pc:docMk/>
          <pc:sldMk cId="1279082173" sldId="282"/>
        </pc:sldMkLst>
        <pc:spChg chg="mod">
          <ac:chgData name="M Clark" userId="40008b40-9a77-44f5-8735-cd3021f4098d" providerId="ADAL" clId="{BFFFDDEA-9C60-43CB-BE0D-4DE5AFC980BA}" dt="2020-04-27T09:17:59.321" v="17" actId="404"/>
          <ac:spMkLst>
            <pc:docMk/>
            <pc:sldMk cId="1279082173" sldId="282"/>
            <ac:spMk id="4" creationId="{00000000-0000-0000-0000-000000000000}"/>
          </ac:spMkLst>
        </pc:spChg>
        <pc:spChg chg="mod">
          <ac:chgData name="M Clark" userId="40008b40-9a77-44f5-8735-cd3021f4098d" providerId="ADAL" clId="{BFFFDDEA-9C60-43CB-BE0D-4DE5AFC980BA}" dt="2020-04-27T09:18:07.041" v="21" actId="1076"/>
          <ac:spMkLst>
            <pc:docMk/>
            <pc:sldMk cId="1279082173" sldId="282"/>
            <ac:spMk id="6" creationId="{F7F22E92-B634-4D89-A502-E208088ADBE2}"/>
          </ac:spMkLst>
        </pc:spChg>
        <pc:spChg chg="del">
          <ac:chgData name="M Clark" userId="40008b40-9a77-44f5-8735-cd3021f4098d" providerId="ADAL" clId="{BFFFDDEA-9C60-43CB-BE0D-4DE5AFC980BA}" dt="2020-04-27T09:17:43.195" v="14" actId="478"/>
          <ac:spMkLst>
            <pc:docMk/>
            <pc:sldMk cId="1279082173" sldId="282"/>
            <ac:spMk id="8" creationId="{6F371AF9-2553-4090-8CD1-6518BB9D71AD}"/>
          </ac:spMkLst>
        </pc:spChg>
        <pc:spChg chg="mod">
          <ac:chgData name="M Clark" userId="40008b40-9a77-44f5-8735-cd3021f4098d" providerId="ADAL" clId="{BFFFDDEA-9C60-43CB-BE0D-4DE5AFC980BA}" dt="2020-04-27T09:18:17.436" v="23" actId="14100"/>
          <ac:spMkLst>
            <pc:docMk/>
            <pc:sldMk cId="1279082173" sldId="282"/>
            <ac:spMk id="20" creationId="{A28DE153-A1F1-4305-B3BA-2655B76C53DF}"/>
          </ac:spMkLst>
        </pc:spChg>
        <pc:graphicFrameChg chg="add mod">
          <ac:chgData name="M Clark" userId="40008b40-9a77-44f5-8735-cd3021f4098d" providerId="ADAL" clId="{BFFFDDEA-9C60-43CB-BE0D-4DE5AFC980BA}" dt="2020-04-27T09:18:24.979" v="24" actId="1076"/>
          <ac:graphicFrameMkLst>
            <pc:docMk/>
            <pc:sldMk cId="1279082173" sldId="282"/>
            <ac:graphicFrameMk id="7" creationId="{A1EAC484-F6E2-44AE-9CC2-33AAE957F782}"/>
          </ac:graphicFrameMkLst>
        </pc:graphicFrameChg>
        <pc:picChg chg="mod">
          <ac:chgData name="M Clark" userId="40008b40-9a77-44f5-8735-cd3021f4098d" providerId="ADAL" clId="{BFFFDDEA-9C60-43CB-BE0D-4DE5AFC980BA}" dt="2020-04-27T09:18:04.931" v="20" actId="1076"/>
          <ac:picMkLst>
            <pc:docMk/>
            <pc:sldMk cId="1279082173" sldId="282"/>
            <ac:picMk id="5" creationId="{7A8560E5-FEDB-4E9B-94B4-3061B63AD2A2}"/>
          </ac:picMkLst>
        </pc:picChg>
      </pc:sldChg>
      <pc:sldChg chg="addSp delSp modSp">
        <pc:chgData name="M Clark" userId="40008b40-9a77-44f5-8735-cd3021f4098d" providerId="ADAL" clId="{BFFFDDEA-9C60-43CB-BE0D-4DE5AFC980BA}" dt="2020-04-27T09:20:09.804" v="49" actId="1076"/>
        <pc:sldMkLst>
          <pc:docMk/>
          <pc:sldMk cId="3805747798" sldId="283"/>
        </pc:sldMkLst>
        <pc:spChg chg="mod">
          <ac:chgData name="M Clark" userId="40008b40-9a77-44f5-8735-cd3021f4098d" providerId="ADAL" clId="{BFFFDDEA-9C60-43CB-BE0D-4DE5AFC980BA}" dt="2020-04-27T09:20:09.804" v="49" actId="1076"/>
          <ac:spMkLst>
            <pc:docMk/>
            <pc:sldMk cId="3805747798" sldId="283"/>
            <ac:spMk id="4" creationId="{1D214B8F-0B57-4480-994C-9FBE3DB992FA}"/>
          </ac:spMkLst>
        </pc:spChg>
        <pc:spChg chg="mod">
          <ac:chgData name="M Clark" userId="40008b40-9a77-44f5-8735-cd3021f4098d" providerId="ADAL" clId="{BFFFDDEA-9C60-43CB-BE0D-4DE5AFC980BA}" dt="2020-04-27T09:20:04.832" v="48" actId="1076"/>
          <ac:spMkLst>
            <pc:docMk/>
            <pc:sldMk cId="3805747798" sldId="283"/>
            <ac:spMk id="6" creationId="{F9F35BB4-EE86-4C19-BFED-D54DF7A9E4E3}"/>
          </ac:spMkLst>
        </pc:spChg>
        <pc:spChg chg="del">
          <ac:chgData name="M Clark" userId="40008b40-9a77-44f5-8735-cd3021f4098d" providerId="ADAL" clId="{BFFFDDEA-9C60-43CB-BE0D-4DE5AFC980BA}" dt="2020-04-27T09:19:58.246" v="46" actId="478"/>
          <ac:spMkLst>
            <pc:docMk/>
            <pc:sldMk cId="3805747798" sldId="283"/>
            <ac:spMk id="12" creationId="{933A6129-37AB-4E22-9076-F8BC98798D0B}"/>
          </ac:spMkLst>
        </pc:spChg>
        <pc:graphicFrameChg chg="add">
          <ac:chgData name="M Clark" userId="40008b40-9a77-44f5-8735-cd3021f4098d" providerId="ADAL" clId="{BFFFDDEA-9C60-43CB-BE0D-4DE5AFC980BA}" dt="2020-04-27T09:20:00.357" v="47"/>
          <ac:graphicFrameMkLst>
            <pc:docMk/>
            <pc:sldMk cId="3805747798" sldId="283"/>
            <ac:graphicFrameMk id="11" creationId="{93BC0970-5DDB-4D96-9547-5A1C4915416B}"/>
          </ac:graphicFrameMkLst>
        </pc:graphicFrameChg>
      </pc:sldChg>
      <pc:sldChg chg="addSp delSp">
        <pc:chgData name="M Clark" userId="40008b40-9a77-44f5-8735-cd3021f4098d" providerId="ADAL" clId="{BFFFDDEA-9C60-43CB-BE0D-4DE5AFC980BA}" dt="2020-04-27T09:19:16.027" v="36"/>
        <pc:sldMkLst>
          <pc:docMk/>
          <pc:sldMk cId="1963741152" sldId="292"/>
        </pc:sldMkLst>
        <pc:spChg chg="del">
          <ac:chgData name="M Clark" userId="40008b40-9a77-44f5-8735-cd3021f4098d" providerId="ADAL" clId="{BFFFDDEA-9C60-43CB-BE0D-4DE5AFC980BA}" dt="2020-04-27T09:19:14.177" v="35" actId="478"/>
          <ac:spMkLst>
            <pc:docMk/>
            <pc:sldMk cId="1963741152" sldId="292"/>
            <ac:spMk id="8" creationId="{BC3C735F-4A23-478F-844A-5E657B3A3E7B}"/>
          </ac:spMkLst>
        </pc:spChg>
        <pc:graphicFrameChg chg="add">
          <ac:chgData name="M Clark" userId="40008b40-9a77-44f5-8735-cd3021f4098d" providerId="ADAL" clId="{BFFFDDEA-9C60-43CB-BE0D-4DE5AFC980BA}" dt="2020-04-27T09:19:16.027" v="36"/>
          <ac:graphicFrameMkLst>
            <pc:docMk/>
            <pc:sldMk cId="1963741152" sldId="292"/>
            <ac:graphicFrameMk id="10" creationId="{D2FFB051-796C-4108-A310-AF8EB90C291E}"/>
          </ac:graphicFrameMkLst>
        </pc:graphicFrameChg>
      </pc:sldChg>
      <pc:sldChg chg="addSp delSp">
        <pc:chgData name="M Clark" userId="40008b40-9a77-44f5-8735-cd3021f4098d" providerId="ADAL" clId="{BFFFDDEA-9C60-43CB-BE0D-4DE5AFC980BA}" dt="2020-04-27T09:19:24.716" v="38"/>
        <pc:sldMkLst>
          <pc:docMk/>
          <pc:sldMk cId="3804483071" sldId="293"/>
        </pc:sldMkLst>
        <pc:spChg chg="del">
          <ac:chgData name="M Clark" userId="40008b40-9a77-44f5-8735-cd3021f4098d" providerId="ADAL" clId="{BFFFDDEA-9C60-43CB-BE0D-4DE5AFC980BA}" dt="2020-04-27T09:19:22.848" v="37" actId="478"/>
          <ac:spMkLst>
            <pc:docMk/>
            <pc:sldMk cId="3804483071" sldId="293"/>
            <ac:spMk id="9" creationId="{11519F77-8378-445C-870F-781825774077}"/>
          </ac:spMkLst>
        </pc:spChg>
        <pc:graphicFrameChg chg="add">
          <ac:chgData name="M Clark" userId="40008b40-9a77-44f5-8735-cd3021f4098d" providerId="ADAL" clId="{BFFFDDEA-9C60-43CB-BE0D-4DE5AFC980BA}" dt="2020-04-27T09:19:24.716" v="38"/>
          <ac:graphicFrameMkLst>
            <pc:docMk/>
            <pc:sldMk cId="3804483071" sldId="293"/>
            <ac:graphicFrameMk id="8" creationId="{80FF2043-B762-4525-8158-E0689F4C8EB9}"/>
          </ac:graphicFrameMkLst>
        </pc:graphicFrameChg>
      </pc:sldChg>
      <pc:sldChg chg="addSp delSp modSp">
        <pc:chgData name="M Clark" userId="40008b40-9a77-44f5-8735-cd3021f4098d" providerId="ADAL" clId="{BFFFDDEA-9C60-43CB-BE0D-4DE5AFC980BA}" dt="2020-04-27T09:20:15.833" v="52"/>
        <pc:sldMkLst>
          <pc:docMk/>
          <pc:sldMk cId="1714735665" sldId="294"/>
        </pc:sldMkLst>
        <pc:spChg chg="del mod">
          <ac:chgData name="M Clark" userId="40008b40-9a77-44f5-8735-cd3021f4098d" providerId="ADAL" clId="{BFFFDDEA-9C60-43CB-BE0D-4DE5AFC980BA}" dt="2020-04-27T09:20:14.354" v="51" actId="478"/>
          <ac:spMkLst>
            <pc:docMk/>
            <pc:sldMk cId="1714735665" sldId="294"/>
            <ac:spMk id="7" creationId="{F3AE9F83-0DED-4952-B069-4A12B0AF7CF7}"/>
          </ac:spMkLst>
        </pc:spChg>
        <pc:graphicFrameChg chg="add">
          <ac:chgData name="M Clark" userId="40008b40-9a77-44f5-8735-cd3021f4098d" providerId="ADAL" clId="{BFFFDDEA-9C60-43CB-BE0D-4DE5AFC980BA}" dt="2020-04-27T09:20:15.833" v="52"/>
          <ac:graphicFrameMkLst>
            <pc:docMk/>
            <pc:sldMk cId="1714735665" sldId="294"/>
            <ac:graphicFrameMk id="5" creationId="{BD4671F3-F1FA-4F67-8834-232E8627AF9A}"/>
          </ac:graphicFrameMkLst>
        </pc:graphicFrameChg>
      </pc:sldChg>
      <pc:sldChg chg="addSp delSp">
        <pc:chgData name="M Clark" userId="40008b40-9a77-44f5-8735-cd3021f4098d" providerId="ADAL" clId="{BFFFDDEA-9C60-43CB-BE0D-4DE5AFC980BA}" dt="2020-04-27T09:20:29.067" v="56"/>
        <pc:sldMkLst>
          <pc:docMk/>
          <pc:sldMk cId="2061754819" sldId="295"/>
        </pc:sldMkLst>
        <pc:spChg chg="del">
          <ac:chgData name="M Clark" userId="40008b40-9a77-44f5-8735-cd3021f4098d" providerId="ADAL" clId="{BFFFDDEA-9C60-43CB-BE0D-4DE5AFC980BA}" dt="2020-04-27T09:20:27.565" v="55" actId="478"/>
          <ac:spMkLst>
            <pc:docMk/>
            <pc:sldMk cId="2061754819" sldId="295"/>
            <ac:spMk id="5" creationId="{00000000-0000-0000-0000-000000000000}"/>
          </ac:spMkLst>
        </pc:spChg>
        <pc:graphicFrameChg chg="add">
          <ac:chgData name="M Clark" userId="40008b40-9a77-44f5-8735-cd3021f4098d" providerId="ADAL" clId="{BFFFDDEA-9C60-43CB-BE0D-4DE5AFC980BA}" dt="2020-04-27T09:20:29.067" v="56"/>
          <ac:graphicFrameMkLst>
            <pc:docMk/>
            <pc:sldMk cId="2061754819" sldId="295"/>
            <ac:graphicFrameMk id="10" creationId="{CF4D6B43-14C5-4264-A175-B17A65AB0ACD}"/>
          </ac:graphicFrameMkLst>
        </pc:graphicFrameChg>
      </pc:sldChg>
      <pc:sldChg chg="addSp delSp modSp">
        <pc:chgData name="M Clark" userId="40008b40-9a77-44f5-8735-cd3021f4098d" providerId="ADAL" clId="{BFFFDDEA-9C60-43CB-BE0D-4DE5AFC980BA}" dt="2020-04-27T09:20:46.922" v="63" actId="1076"/>
        <pc:sldMkLst>
          <pc:docMk/>
          <pc:sldMk cId="770148402" sldId="296"/>
        </pc:sldMkLst>
        <pc:spChg chg="del">
          <ac:chgData name="M Clark" userId="40008b40-9a77-44f5-8735-cd3021f4098d" providerId="ADAL" clId="{BFFFDDEA-9C60-43CB-BE0D-4DE5AFC980BA}" dt="2020-04-27T09:20:37.424" v="59" actId="478"/>
          <ac:spMkLst>
            <pc:docMk/>
            <pc:sldMk cId="770148402" sldId="296"/>
            <ac:spMk id="5" creationId="{00000000-0000-0000-0000-000000000000}"/>
          </ac:spMkLst>
        </pc:spChg>
        <pc:spChg chg="mod">
          <ac:chgData name="M Clark" userId="40008b40-9a77-44f5-8735-cd3021f4098d" providerId="ADAL" clId="{BFFFDDEA-9C60-43CB-BE0D-4DE5AFC980BA}" dt="2020-04-27T09:20:45.100" v="62" actId="1076"/>
          <ac:spMkLst>
            <pc:docMk/>
            <pc:sldMk cId="770148402" sldId="296"/>
            <ac:spMk id="15" creationId="{00000000-0000-0000-0000-000000000000}"/>
          </ac:spMkLst>
        </pc:spChg>
        <pc:spChg chg="mod">
          <ac:chgData name="M Clark" userId="40008b40-9a77-44f5-8735-cd3021f4098d" providerId="ADAL" clId="{BFFFDDEA-9C60-43CB-BE0D-4DE5AFC980BA}" dt="2020-04-27T09:20:46.922" v="63" actId="1076"/>
          <ac:spMkLst>
            <pc:docMk/>
            <pc:sldMk cId="770148402" sldId="296"/>
            <ac:spMk id="17" creationId="{00000000-0000-0000-0000-000000000000}"/>
          </ac:spMkLst>
        </pc:spChg>
        <pc:graphicFrameChg chg="add">
          <ac:chgData name="M Clark" userId="40008b40-9a77-44f5-8735-cd3021f4098d" providerId="ADAL" clId="{BFFFDDEA-9C60-43CB-BE0D-4DE5AFC980BA}" dt="2020-04-27T09:20:39.118" v="60"/>
          <ac:graphicFrameMkLst>
            <pc:docMk/>
            <pc:sldMk cId="770148402" sldId="296"/>
            <ac:graphicFrameMk id="19" creationId="{DFA77EEA-61DF-41D6-BC83-9F73151C230D}"/>
          </ac:graphicFrameMkLst>
        </pc:graphicFrameChg>
      </pc:sldChg>
      <pc:sldChg chg="addSp delSp">
        <pc:chgData name="M Clark" userId="40008b40-9a77-44f5-8735-cd3021f4098d" providerId="ADAL" clId="{BFFFDDEA-9C60-43CB-BE0D-4DE5AFC980BA}" dt="2020-04-27T09:18:50.023" v="31"/>
        <pc:sldMkLst>
          <pc:docMk/>
          <pc:sldMk cId="3727983195" sldId="297"/>
        </pc:sldMkLst>
        <pc:spChg chg="del">
          <ac:chgData name="M Clark" userId="40008b40-9a77-44f5-8735-cd3021f4098d" providerId="ADAL" clId="{BFFFDDEA-9C60-43CB-BE0D-4DE5AFC980BA}" dt="2020-04-27T09:18:48.296" v="30" actId="478"/>
          <ac:spMkLst>
            <pc:docMk/>
            <pc:sldMk cId="3727983195" sldId="297"/>
            <ac:spMk id="2" creationId="{00000000-0000-0000-0000-000000000000}"/>
          </ac:spMkLst>
        </pc:spChg>
        <pc:graphicFrameChg chg="add">
          <ac:chgData name="M Clark" userId="40008b40-9a77-44f5-8735-cd3021f4098d" providerId="ADAL" clId="{BFFFDDEA-9C60-43CB-BE0D-4DE5AFC980BA}" dt="2020-04-27T09:18:50.023" v="31"/>
          <ac:graphicFrameMkLst>
            <pc:docMk/>
            <pc:sldMk cId="3727983195" sldId="297"/>
            <ac:graphicFrameMk id="5" creationId="{A8A33407-A21A-4BC1-A39D-D45431BE0EDC}"/>
          </ac:graphicFrameMkLst>
        </pc:graphicFrameChg>
      </pc:sldChg>
      <pc:sldChg chg="addSp modSp">
        <pc:chgData name="M Clark" userId="40008b40-9a77-44f5-8735-cd3021f4098d" providerId="ADAL" clId="{BFFFDDEA-9C60-43CB-BE0D-4DE5AFC980BA}" dt="2020-04-27T09:19:32.806" v="40" actId="1076"/>
        <pc:sldMkLst>
          <pc:docMk/>
          <pc:sldMk cId="4195352344" sldId="298"/>
        </pc:sldMkLst>
        <pc:spChg chg="mod">
          <ac:chgData name="M Clark" userId="40008b40-9a77-44f5-8735-cd3021f4098d" providerId="ADAL" clId="{BFFFDDEA-9C60-43CB-BE0D-4DE5AFC980BA}" dt="2020-04-27T09:19:32.806" v="40" actId="1076"/>
          <ac:spMkLst>
            <pc:docMk/>
            <pc:sldMk cId="4195352344" sldId="298"/>
            <ac:spMk id="10" creationId="{E863CE55-1090-4369-B14C-777245DB3CE2}"/>
          </ac:spMkLst>
        </pc:spChg>
        <pc:graphicFrameChg chg="add">
          <ac:chgData name="M Clark" userId="40008b40-9a77-44f5-8735-cd3021f4098d" providerId="ADAL" clId="{BFFFDDEA-9C60-43CB-BE0D-4DE5AFC980BA}" dt="2020-04-27T09:19:28.656" v="39"/>
          <ac:graphicFrameMkLst>
            <pc:docMk/>
            <pc:sldMk cId="4195352344" sldId="298"/>
            <ac:graphicFrameMk id="17" creationId="{DA6588DE-3F61-462A-9676-4B9E3A6C33F0}"/>
          </ac:graphicFrameMkLst>
        </pc:graphicFrameChg>
      </pc:sldChg>
      <pc:sldChg chg="addSp delSp modSp modAnim">
        <pc:chgData name="M Clark" userId="40008b40-9a77-44f5-8735-cd3021f4098d" providerId="ADAL" clId="{BFFFDDEA-9C60-43CB-BE0D-4DE5AFC980BA}" dt="2020-04-27T09:21:01.778" v="64" actId="21"/>
        <pc:sldMkLst>
          <pc:docMk/>
          <pc:sldMk cId="1677776124" sldId="299"/>
        </pc:sldMkLst>
        <pc:spChg chg="mod">
          <ac:chgData name="M Clark" userId="40008b40-9a77-44f5-8735-cd3021f4098d" providerId="ADAL" clId="{BFFFDDEA-9C60-43CB-BE0D-4DE5AFC980BA}" dt="2020-04-27T09:19:51.096" v="44"/>
          <ac:spMkLst>
            <pc:docMk/>
            <pc:sldMk cId="1677776124" sldId="299"/>
            <ac:spMk id="5" creationId="{319ACEB4-3178-43F2-B0F5-8C622BF9DC80}"/>
          </ac:spMkLst>
        </pc:spChg>
        <pc:spChg chg="del mod">
          <ac:chgData name="M Clark" userId="40008b40-9a77-44f5-8735-cd3021f4098d" providerId="ADAL" clId="{BFFFDDEA-9C60-43CB-BE0D-4DE5AFC980BA}" dt="2020-04-27T09:21:01.778" v="64" actId="21"/>
          <ac:spMkLst>
            <pc:docMk/>
            <pc:sldMk cId="1677776124" sldId="299"/>
            <ac:spMk id="7" creationId="{2A037AAE-083C-4C86-BCEE-F026D79CFE9F}"/>
          </ac:spMkLst>
        </pc:spChg>
        <pc:graphicFrameChg chg="add">
          <ac:chgData name="M Clark" userId="40008b40-9a77-44f5-8735-cd3021f4098d" providerId="ADAL" clId="{BFFFDDEA-9C60-43CB-BE0D-4DE5AFC980BA}" dt="2020-04-27T09:19:53.406" v="45"/>
          <ac:graphicFrameMkLst>
            <pc:docMk/>
            <pc:sldMk cId="1677776124" sldId="299"/>
            <ac:graphicFrameMk id="6" creationId="{41E8732A-05FD-4218-A5D8-33BD2D4881FC}"/>
          </ac:graphicFrameMkLst>
        </pc:graphicFrameChg>
      </pc:sldChg>
      <pc:sldChg chg="addSp delSp">
        <pc:chgData name="M Clark" userId="40008b40-9a77-44f5-8735-cd3021f4098d" providerId="ADAL" clId="{BFFFDDEA-9C60-43CB-BE0D-4DE5AFC980BA}" dt="2020-04-27T09:20:24.007" v="54"/>
        <pc:sldMkLst>
          <pc:docMk/>
          <pc:sldMk cId="2695032394" sldId="300"/>
        </pc:sldMkLst>
        <pc:spChg chg="del">
          <ac:chgData name="M Clark" userId="40008b40-9a77-44f5-8735-cd3021f4098d" providerId="ADAL" clId="{BFFFDDEA-9C60-43CB-BE0D-4DE5AFC980BA}" dt="2020-04-27T09:20:21.885" v="53" actId="478"/>
          <ac:spMkLst>
            <pc:docMk/>
            <pc:sldMk cId="2695032394" sldId="300"/>
            <ac:spMk id="6" creationId="{1CC8C534-61A4-42E7-9334-7D3E5FB03AF9}"/>
          </ac:spMkLst>
        </pc:spChg>
        <pc:graphicFrameChg chg="add">
          <ac:chgData name="M Clark" userId="40008b40-9a77-44f5-8735-cd3021f4098d" providerId="ADAL" clId="{BFFFDDEA-9C60-43CB-BE0D-4DE5AFC980BA}" dt="2020-04-27T09:20:24.007" v="54"/>
          <ac:graphicFrameMkLst>
            <pc:docMk/>
            <pc:sldMk cId="2695032394" sldId="300"/>
            <ac:graphicFrameMk id="7" creationId="{FB0627F0-F59F-44F9-A935-F5A8A212BA6F}"/>
          </ac:graphicFrameMkLst>
        </pc:graphicFrameChg>
      </pc:sldChg>
      <pc:sldChg chg="addSp delSp modSp">
        <pc:chgData name="M Clark" userId="40008b40-9a77-44f5-8735-cd3021f4098d" providerId="ADAL" clId="{BFFFDDEA-9C60-43CB-BE0D-4DE5AFC980BA}" dt="2020-04-27T09:18:43.298" v="29"/>
        <pc:sldMkLst>
          <pc:docMk/>
          <pc:sldMk cId="1705409454" sldId="301"/>
        </pc:sldMkLst>
        <pc:spChg chg="del">
          <ac:chgData name="M Clark" userId="40008b40-9a77-44f5-8735-cd3021f4098d" providerId="ADAL" clId="{BFFFDDEA-9C60-43CB-BE0D-4DE5AFC980BA}" dt="2020-04-27T09:18:40.108" v="28" actId="478"/>
          <ac:spMkLst>
            <pc:docMk/>
            <pc:sldMk cId="1705409454" sldId="301"/>
            <ac:spMk id="8" creationId="{6F371AF9-2553-4090-8CD1-6518BB9D71AD}"/>
          </ac:spMkLst>
        </pc:spChg>
        <pc:graphicFrameChg chg="add">
          <ac:chgData name="M Clark" userId="40008b40-9a77-44f5-8735-cd3021f4098d" providerId="ADAL" clId="{BFFFDDEA-9C60-43CB-BE0D-4DE5AFC980BA}" dt="2020-04-27T09:18:43.298" v="29"/>
          <ac:graphicFrameMkLst>
            <pc:docMk/>
            <pc:sldMk cId="1705409454" sldId="301"/>
            <ac:graphicFrameMk id="14" creationId="{0E588312-45E9-489E-B105-869BA27B1911}"/>
          </ac:graphicFrameMkLst>
        </pc:graphicFrameChg>
        <pc:picChg chg="mod">
          <ac:chgData name="M Clark" userId="40008b40-9a77-44f5-8735-cd3021f4098d" providerId="ADAL" clId="{BFFFDDEA-9C60-43CB-BE0D-4DE5AFC980BA}" dt="2020-04-27T09:18:37.664" v="27" actId="14100"/>
          <ac:picMkLst>
            <pc:docMk/>
            <pc:sldMk cId="1705409454" sldId="301"/>
            <ac:picMk id="5" creationId="{7A8560E5-FEDB-4E9B-94B4-3061B63AD2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35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293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7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8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72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38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38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15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67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40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90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BC51A-74D5-4913-84BC-78080CE7AED9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C21C6A-7D6D-4577-B7DF-6FC2D04838EF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EFBDEA-DDC4-4E4A-8DFA-3C9726BA22B7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25DA5-65DF-4104-9FD3-85E6D9945DEC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7084E-4ACB-4C63-8E1C-6FA6D3C12CE0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DEF39-D212-4F11-9B46-E280ACD6D935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27D3B1-02F1-4D38-8061-5C9363E92D44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BCF9-B630-4346-BE16-1BAC4BBDEC78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1526A-B2B8-44E4-BE2F-FB0C3D36D1E5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line.org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www.samaritans.org/" TargetMode="External"/><Relationship Id="rId4" Type="http://schemas.openxmlformats.org/officeDocument/2006/relationships/hyperlink" Target="https://youngminds.org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A7G7AV-LT8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8331" y="3477032"/>
            <a:ext cx="692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Home-learning lesson 1: 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Promoting emotional wellbeing</a:t>
            </a:r>
            <a:endParaRPr lang="en-GB" sz="2400" dirty="0">
              <a:solidFill>
                <a:schemeClr val="bg1"/>
              </a:solidFill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89439" y="256553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836" y="514048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118AF-AF42-410A-8E06-F3E9BD6B8691}"/>
              </a:ext>
            </a:extLst>
          </p:cNvPr>
          <p:cNvSpPr txBox="1"/>
          <p:nvPr/>
        </p:nvSpPr>
        <p:spPr>
          <a:xfrm>
            <a:off x="259713" y="4854760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lang="en-GB" sz="2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301516" y="5365664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18868-1DF4-4EC7-94EF-B7857DE34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25" y="188914"/>
            <a:ext cx="1731414" cy="1121761"/>
          </a:xfrm>
          <a:prstGeom prst="rect">
            <a:avLst/>
          </a:prstGeom>
        </p:spPr>
      </p:pic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7DEDCEA1-38B6-4AC5-97E9-8DA94BF45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66809A81-12E1-4877-A2CA-59EB8CDC98B2}"/>
              </a:ext>
            </a:extLst>
          </p:cNvPr>
          <p:cNvSpPr txBox="1">
            <a:spLocks/>
          </p:cNvSpPr>
          <p:nvPr/>
        </p:nvSpPr>
        <p:spPr>
          <a:xfrm>
            <a:off x="6926893" y="5881756"/>
            <a:ext cx="55093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1" dirty="0"/>
              <a:t>All sides and content are 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75182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0496" y="281405"/>
            <a:ext cx="1182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a mind map of ways people can help themselves to become more resilient in their daily lives</a:t>
            </a:r>
          </a:p>
        </p:txBody>
      </p:sp>
      <p:pic>
        <p:nvPicPr>
          <p:cNvPr id="11266" name="Picture 2" descr="Pixel Cells, Pixel, Mindmap, Organization Ch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327" y="1968443"/>
            <a:ext cx="4159405" cy="42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C9BAD3-2585-43CD-9A98-E66E594CC519}"/>
              </a:ext>
            </a:extLst>
          </p:cNvPr>
          <p:cNvSpPr/>
          <p:nvPr/>
        </p:nvSpPr>
        <p:spPr>
          <a:xfrm>
            <a:off x="929267" y="1608304"/>
            <a:ext cx="5549591" cy="2208204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>
                <a:solidFill>
                  <a:schemeClr val="tx1"/>
                </a:solidFill>
              </a:rPr>
              <a:t>Categories you could include in your mind map:</a:t>
            </a:r>
          </a:p>
          <a:p>
            <a:endParaRPr lang="en-GB" sz="21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Things about a person’s character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Things to do with family or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Things a person can do themselves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3FB466-2043-4B44-AD4E-76FA8D1A5A00}"/>
              </a:ext>
            </a:extLst>
          </p:cNvPr>
          <p:cNvSpPr/>
          <p:nvPr/>
        </p:nvSpPr>
        <p:spPr>
          <a:xfrm>
            <a:off x="929267" y="1608304"/>
            <a:ext cx="5549591" cy="2208204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Stuck?</a:t>
            </a:r>
          </a:p>
          <a:p>
            <a:pPr algn="ctr"/>
            <a:r>
              <a:rPr lang="en-GB" sz="4400" dirty="0"/>
              <a:t>Click here for ideas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A51EB-0951-466E-B945-C0C8E5633B34}"/>
              </a:ext>
            </a:extLst>
          </p:cNvPr>
          <p:cNvSpPr/>
          <p:nvPr/>
        </p:nvSpPr>
        <p:spPr>
          <a:xfrm>
            <a:off x="847493" y="4123629"/>
            <a:ext cx="56313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want to challenge yourself, choose three items on your mind map that you think would be easiest for a person to do if they wanted to become more resilient.  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80FF2043-B762-4525-8158-E0689F4C8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4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64CDEB-7F1A-47DB-82A5-10ADE4B2CDF1}"/>
              </a:ext>
            </a:extLst>
          </p:cNvPr>
          <p:cNvSpPr txBox="1"/>
          <p:nvPr/>
        </p:nvSpPr>
        <p:spPr>
          <a:xfrm>
            <a:off x="738909" y="164296"/>
            <a:ext cx="1071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>Key points about building resilience</a:t>
            </a:r>
            <a:endParaRPr lang="en-GB" sz="3600" dirty="0">
              <a:latin typeface="League Spartan" panose="000008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25820-6B39-4C7C-A1A9-B0E391E85F0A}"/>
              </a:ext>
            </a:extLst>
          </p:cNvPr>
          <p:cNvSpPr txBox="1"/>
          <p:nvPr/>
        </p:nvSpPr>
        <p:spPr>
          <a:xfrm>
            <a:off x="8573524" y="3355452"/>
            <a:ext cx="330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Staying connected with friends and family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B6CBA-22BA-4F5B-8347-D16671D6F6C1}"/>
              </a:ext>
            </a:extLst>
          </p:cNvPr>
          <p:cNvSpPr txBox="1"/>
          <p:nvPr/>
        </p:nvSpPr>
        <p:spPr>
          <a:xfrm>
            <a:off x="8573524" y="2314806"/>
            <a:ext cx="2706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Helping others where possible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EE89E-35A7-425D-8E31-59C5EF8CCEC7}"/>
              </a:ext>
            </a:extLst>
          </p:cNvPr>
          <p:cNvSpPr txBox="1"/>
          <p:nvPr/>
        </p:nvSpPr>
        <p:spPr>
          <a:xfrm>
            <a:off x="4730669" y="899684"/>
            <a:ext cx="2471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Working towards a goal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EDB9E-2E7E-4881-9675-7253F95BFA49}"/>
              </a:ext>
            </a:extLst>
          </p:cNvPr>
          <p:cNvSpPr txBox="1"/>
          <p:nvPr/>
        </p:nvSpPr>
        <p:spPr>
          <a:xfrm>
            <a:off x="998614" y="2330586"/>
            <a:ext cx="2988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Embracing change as a normal part of life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3CE55-1090-4369-B14C-777245DB3CE2}"/>
              </a:ext>
            </a:extLst>
          </p:cNvPr>
          <p:cNvSpPr txBox="1"/>
          <p:nvPr/>
        </p:nvSpPr>
        <p:spPr>
          <a:xfrm>
            <a:off x="3782996" y="4844041"/>
            <a:ext cx="4265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Avoiding seeing disappointments and setbacks as failures or as problems that cannot be overcome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53EC4-B4B4-47A2-AE62-9142E1F80CE9}"/>
              </a:ext>
            </a:extLst>
          </p:cNvPr>
          <p:cNvSpPr txBox="1"/>
          <p:nvPr/>
        </p:nvSpPr>
        <p:spPr>
          <a:xfrm>
            <a:off x="738909" y="4344026"/>
            <a:ext cx="3507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Focussing on what has gone well, strengths and accomplishments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8C2CC-C99E-44A4-A2E4-173E39F0A61A}"/>
              </a:ext>
            </a:extLst>
          </p:cNvPr>
          <p:cNvSpPr txBox="1"/>
          <p:nvPr/>
        </p:nvSpPr>
        <p:spPr>
          <a:xfrm>
            <a:off x="119134" y="3355453"/>
            <a:ext cx="263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Embracing new challenges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D2CCB7-372D-47EA-9003-9DE0999C08C9}"/>
              </a:ext>
            </a:extLst>
          </p:cNvPr>
          <p:cNvSpPr txBox="1"/>
          <p:nvPr/>
        </p:nvSpPr>
        <p:spPr>
          <a:xfrm>
            <a:off x="2141091" y="1315183"/>
            <a:ext cx="263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Keeping things in perspective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37A722-0D8A-4DEB-8CC9-CA52E4F008F5}"/>
              </a:ext>
            </a:extLst>
          </p:cNvPr>
          <p:cNvSpPr txBox="1"/>
          <p:nvPr/>
        </p:nvSpPr>
        <p:spPr>
          <a:xfrm>
            <a:off x="7115033" y="1405329"/>
            <a:ext cx="263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Keeping a positive outlook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A6E99-54E3-4F84-A684-1DCEE2D61AC0}"/>
              </a:ext>
            </a:extLst>
          </p:cNvPr>
          <p:cNvSpPr txBox="1"/>
          <p:nvPr/>
        </p:nvSpPr>
        <p:spPr>
          <a:xfrm>
            <a:off x="7584187" y="4396098"/>
            <a:ext cx="385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Taking care of themselves physically and emotionally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347F2-055B-49DE-A048-4988647E8F5C}"/>
              </a:ext>
            </a:extLst>
          </p:cNvPr>
          <p:cNvSpPr txBox="1"/>
          <p:nvPr/>
        </p:nvSpPr>
        <p:spPr>
          <a:xfrm>
            <a:off x="4038159" y="2740530"/>
            <a:ext cx="385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5519E"/>
                </a:solidFill>
              </a:rPr>
              <a:t>Techniques to build resilience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DA6588DE-3F61-462A-9676-4B9E3A6C3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3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64CDEB-7F1A-47DB-82A5-10ADE4B2CDF1}"/>
              </a:ext>
            </a:extLst>
          </p:cNvPr>
          <p:cNvSpPr txBox="1"/>
          <p:nvPr/>
        </p:nvSpPr>
        <p:spPr>
          <a:xfrm>
            <a:off x="365257" y="493616"/>
            <a:ext cx="1157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techniques for supporting resilience</a:t>
            </a:r>
            <a:endParaRPr lang="en-GB" sz="3600" dirty="0">
              <a:latin typeface="League Spartan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ACEB4-3178-43F2-B0F5-8C622BF9DC80}"/>
              </a:ext>
            </a:extLst>
          </p:cNvPr>
          <p:cNvSpPr/>
          <p:nvPr/>
        </p:nvSpPr>
        <p:spPr>
          <a:xfrm>
            <a:off x="636011" y="1352352"/>
            <a:ext cx="1103052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  <a:spcAft>
                <a:spcPts val="600"/>
              </a:spcAft>
            </a:pP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Techniques to support emotional wellbeing:</a:t>
            </a:r>
          </a:p>
          <a:p>
            <a:pPr marL="457200" lvl="0" indent="-457200">
              <a:lnSpc>
                <a:spcPts val="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Journaling (writing about experiences, feelings and reflections on a regular basis)</a:t>
            </a:r>
          </a:p>
          <a:p>
            <a:pPr marL="457200" lvl="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Meditation </a:t>
            </a:r>
          </a:p>
          <a:p>
            <a:pPr lvl="0">
              <a:lnSpc>
                <a:spcPts val="4000"/>
              </a:lnSpc>
            </a:pPr>
            <a:endParaRPr lang="en-GB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ts val="4000"/>
              </a:lnSpc>
              <a:spcAft>
                <a:spcPts val="600"/>
              </a:spcAft>
            </a:pP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Techniques to support physical health </a:t>
            </a:r>
            <a:r>
              <a:rPr lang="en-GB" sz="28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emotional wellbeing:</a:t>
            </a:r>
          </a:p>
          <a:p>
            <a:pPr marL="457200" lvl="0" indent="-457200">
              <a:lnSpc>
                <a:spcPts val="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Healthy sleep routines</a:t>
            </a:r>
          </a:p>
          <a:p>
            <a:pPr marL="457200" lvl="0" indent="-457200">
              <a:lnSpc>
                <a:spcPts val="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Regular exercise</a:t>
            </a:r>
          </a:p>
          <a:p>
            <a:pPr marL="457200" lvl="0" indent="-457200">
              <a:lnSpc>
                <a:spcPts val="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Maintaining a healthy, balanced diet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1E8732A-05FD-4218-A5D8-33BD2D488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7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323173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Managing disappointments and setbacks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63517" y="1628790"/>
            <a:ext cx="4823112" cy="2677656"/>
          </a:xfrm>
          <a:prstGeom prst="cloudCallout">
            <a:avLst>
              <a:gd name="adj1" fmla="val -47990"/>
              <a:gd name="adj2" fmla="val 54484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GB" sz="2400" b="1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day-to-day situations might cause disappointment or be seen as a setback?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33530" y="1784224"/>
            <a:ext cx="5446695" cy="3908762"/>
          </a:xfrm>
          <a:prstGeom prst="rect">
            <a:avLst/>
          </a:prstGeom>
          <a:solidFill>
            <a:srgbClr val="DCB9FF"/>
          </a:solidFill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Sort the cards </a:t>
            </a:r>
            <a:b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from </a:t>
            </a:r>
            <a:r>
              <a:rPr lang="en-US" sz="2800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into piles: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Strategies to help </a:t>
            </a:r>
            <a:r>
              <a:rPr lang="en-US" sz="2800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prevent 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disappointments and setbacks</a:t>
            </a:r>
            <a:b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ie</a:t>
            </a: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What could be done beforehand to help stop them happening as often?)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Strategies to help </a:t>
            </a:r>
            <a:r>
              <a:rPr lang="en-US" sz="2800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manage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disappointments and setbacks</a:t>
            </a:r>
            <a:b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ie</a:t>
            </a: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What could be done in the moment to deal with the situation more positively?)</a:t>
            </a:r>
            <a:endParaRPr lang="en-US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62550" y="1276350"/>
            <a:ext cx="1409700" cy="704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 rot="1041303">
            <a:off x="5298565" y="1774540"/>
            <a:ext cx="1409700" cy="704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 rot="20652637">
            <a:off x="5093246" y="2305473"/>
            <a:ext cx="1409700" cy="704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35BB4-EE86-4C19-BFED-D54DF7A9E4E3}"/>
              </a:ext>
            </a:extLst>
          </p:cNvPr>
          <p:cNvSpPr txBox="1"/>
          <p:nvPr/>
        </p:nvSpPr>
        <p:spPr>
          <a:xfrm>
            <a:off x="235054" y="4649202"/>
            <a:ext cx="4990469" cy="1810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Suggestions: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getting a particular mark on a test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Being let down by a friend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Seeing a negative comment on social media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Struggling with a new skill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14B8F-0B57-4480-994C-9FBE3DB992FA}"/>
              </a:ext>
            </a:extLst>
          </p:cNvPr>
          <p:cNvSpPr txBox="1"/>
          <p:nvPr/>
        </p:nvSpPr>
        <p:spPr>
          <a:xfrm>
            <a:off x="6233530" y="5575294"/>
            <a:ext cx="544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Tip: If you are unable to print this, choose one colour for each ‘pile’ and change the colour of the font or background of the card.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93BC0970-5DDB-4D96-9547-5A1C49154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74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25" grpId="0" animBg="1"/>
      <p:bldP spid="26" grpId="0" animBg="1"/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230233-681E-4D36-9510-CCDC6ACDB178}"/>
              </a:ext>
            </a:extLst>
          </p:cNvPr>
          <p:cNvSpPr txBox="1"/>
          <p:nvPr/>
        </p:nvSpPr>
        <p:spPr>
          <a:xfrm>
            <a:off x="195168" y="281557"/>
            <a:ext cx="11801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Helpful strategies to reduce the impact of  disappointments or setbacks</a:t>
            </a:r>
            <a:endParaRPr lang="en-GB" sz="3600" b="1" dirty="0">
              <a:latin typeface="League Spartan" panose="000008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E348A4-C969-43EA-AE33-65A4BB488DF8}"/>
              </a:ext>
            </a:extLst>
          </p:cNvPr>
          <p:cNvSpPr/>
          <p:nvPr/>
        </p:nvSpPr>
        <p:spPr>
          <a:xfrm>
            <a:off x="195168" y="1984987"/>
            <a:ext cx="118016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Activities such as journaling, listing positive qualities and experiences, or practising gratitude, can be regular habits which support a positive mindset. 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Asking questions such as ‘how will this event be affecting my life in a week/month/year’s time?’ can help keep things in perspective.</a:t>
            </a:r>
          </a:p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Reframing disappointments and setbacks to create a more positive take on an event, and being proactive in resolving issues which are upsetting.</a:t>
            </a:r>
            <a:endParaRPr lang="en-GB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D4671F3-F1FA-4F67-8834-232E8627A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73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3D2F46-D9DE-4C7A-9801-6D1649ACFE4F}"/>
              </a:ext>
            </a:extLst>
          </p:cNvPr>
          <p:cNvSpPr txBox="1"/>
          <p:nvPr/>
        </p:nvSpPr>
        <p:spPr>
          <a:xfrm>
            <a:off x="195166" y="351630"/>
            <a:ext cx="502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Unhelpful strategies </a:t>
            </a:r>
            <a:endParaRPr lang="en-GB" sz="3200" b="1" dirty="0">
              <a:latin typeface="League Spartan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545FC-B311-45F8-B025-16B0E857FCC3}"/>
              </a:ext>
            </a:extLst>
          </p:cNvPr>
          <p:cNvSpPr/>
          <p:nvPr/>
        </p:nvSpPr>
        <p:spPr>
          <a:xfrm>
            <a:off x="432864" y="1458475"/>
            <a:ext cx="1096523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While we have looked at helpful strategies, there are some strategies that would be unhelpful and/or risky, such as:</a:t>
            </a:r>
          </a:p>
          <a:p>
            <a:endParaRPr lang="en-GB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 drugs, including alcohol, to manage feelings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Shouting at, ganging up on and manipulating others are aggressive strategies which are likely to have unintended serious consequences. </a:t>
            </a:r>
          </a:p>
          <a:p>
            <a:endParaRPr lang="en-GB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Ignoring issues is a passive response which can lead to difficult situations continuing unnecessarily.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0627F0-F59F-44F9-A935-F5A8A212B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03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052" y="301480"/>
            <a:ext cx="11569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Revisit your A-Z from the start of the lesson. 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13552" y="6492875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69896" y="1678568"/>
            <a:ext cx="3940790" cy="4647426"/>
          </a:xfrm>
          <a:prstGeom prst="rect">
            <a:avLst/>
          </a:prstGeom>
          <a:solidFill>
            <a:srgbClr val="DCB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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Tick t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hings which can have a positive impact on mental health</a:t>
            </a:r>
          </a:p>
          <a:p>
            <a:pPr algn="ctr"/>
            <a:endParaRPr lang="en-US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5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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new ideas and reframe negatives where possible</a:t>
            </a:r>
          </a:p>
          <a:p>
            <a:pPr algn="ctr"/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6923-AF5E-430B-9F5B-1785CE010DBC}"/>
              </a:ext>
            </a:extLst>
          </p:cNvPr>
          <p:cNvSpPr txBox="1"/>
          <p:nvPr/>
        </p:nvSpPr>
        <p:spPr>
          <a:xfrm>
            <a:off x="658017" y="2364482"/>
            <a:ext cx="6000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 active lifestyles </a:t>
            </a:r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4D43F-9A91-4E17-8B8E-D03B39D5D8AA}"/>
              </a:ext>
            </a:extLst>
          </p:cNvPr>
          <p:cNvSpPr txBox="1"/>
          <p:nvPr/>
        </p:nvSpPr>
        <p:spPr>
          <a:xfrm>
            <a:off x="658017" y="3423312"/>
            <a:ext cx="372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 </a:t>
            </a:r>
            <a:r>
              <a: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 bullying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D62E2-C2E4-44B3-96B2-17AC168B097D}"/>
              </a:ext>
            </a:extLst>
          </p:cNvPr>
          <p:cNvSpPr txBox="1"/>
          <p:nvPr/>
        </p:nvSpPr>
        <p:spPr>
          <a:xfrm>
            <a:off x="658018" y="4482141"/>
            <a:ext cx="7011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 </a:t>
            </a:r>
            <a:r>
              <a: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</a:t>
            </a:r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consideration of how failures help us to learn </a:t>
            </a:r>
            <a:r>
              <a:rPr lang="en-US" sz="4000" b="1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CF4D6B43-14C5-4264-A175-B17A65AB0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75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36" y="48182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Further support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8908" y="990948"/>
            <a:ext cx="60435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There are lots of places to get advice about emotional wellbeing, or to discuss feelings.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/>
              </a:rPr>
              <a:t>www.childline.org.uk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Phone: 0800 1111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Young Minds:</a:t>
            </a:r>
          </a:p>
          <a:p>
            <a:r>
              <a:rPr lang="en-GB" sz="24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4"/>
              </a:rPr>
              <a:t>www.youngminds.org.uk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Samaritans:</a:t>
            </a:r>
          </a:p>
          <a:p>
            <a:r>
              <a:rPr lang="en-GB" sz="24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www.samaritans.org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Phone: 116 123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17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7239" y="1624518"/>
            <a:ext cx="4911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have questions or concerns about emotional wellbeing or mental health, you can always speak to your parent or carer, or contact a teacher in school for more advice and support. </a:t>
            </a:r>
          </a:p>
          <a:p>
            <a:endParaRPr lang="en-GB" dirty="0"/>
          </a:p>
        </p:txBody>
      </p:sp>
      <p:pic>
        <p:nvPicPr>
          <p:cNvPr id="9" name="Picture 2" descr="Speech Bubbles, Conversation, Black, Blank, Cha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" y="4311438"/>
            <a:ext cx="2912582" cy="18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77115C1A-1EC9-4696-AFE7-06A18D2BC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328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242" y="30641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More activities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18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838655" y="378684"/>
            <a:ext cx="460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Storylines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25833" y="982423"/>
            <a:ext cx="4996425" cy="5262979"/>
          </a:xfrm>
          <a:prstGeom prst="rect">
            <a:avLst/>
          </a:prstGeom>
          <a:ln>
            <a:solidFill>
              <a:srgbClr val="CC66FF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List characters or storylines from well-known programmes, films or recent news items that illustrate the following concepts:</a:t>
            </a:r>
          </a:p>
          <a:p>
            <a:endParaRPr lang="en-GB" sz="2400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keeping going when things are tough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having the confidence to do what they think is right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bouncing back from setbacks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seeing mistakes as opportunities to learn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adapting if a person does not succeed first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436" y="1477828"/>
            <a:ext cx="460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Decision tree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143" y="2001048"/>
            <a:ext cx="5971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Create a decision tree to illustrate consequences of acting in different ways.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2975" y="2789161"/>
            <a:ext cx="3083525" cy="7849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 is upset she was not invited to an online group chat with her friends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262" y="4174789"/>
            <a:ext cx="3083525" cy="8364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 </a:t>
            </a:r>
            <a:r>
              <a:rPr lang="en-GB"/>
              <a:t>has a go </a:t>
            </a:r>
            <a:r>
              <a:rPr lang="en-GB" dirty="0"/>
              <a:t>at her friends for leaving her out and ignores them for a week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3115" y="5552980"/>
            <a:ext cx="3083525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Tara’s friends are upset and don’t invite her to the next group chat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1194" y="4174789"/>
            <a:ext cx="2935239" cy="8364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 asks her friends to message her if they have another group chat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96909" y="5512641"/>
            <a:ext cx="289262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 has a great evening catching up with her friends online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09916" y="3738978"/>
            <a:ext cx="313507" cy="27017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02270" y="5187196"/>
            <a:ext cx="1" cy="36578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68568" y="3697532"/>
            <a:ext cx="324621" cy="25416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92956" y="5125459"/>
            <a:ext cx="1" cy="36578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Nature, Plant, Tr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800" y="1025186"/>
            <a:ext cx="1292008" cy="13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DFA77EEA-61DF-41D6-BC83-9F73151C2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14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04157" y="3468908"/>
            <a:ext cx="10940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Home learning lesson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Promoting emotional wellbeing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pic>
        <p:nvPicPr>
          <p:cNvPr id="4104" name="Picture 8" descr="Feedback, Satisfaction, Customer, Client, Surve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1268" y="225910"/>
            <a:ext cx="4589463" cy="2992712"/>
          </a:xfrm>
          <a:prstGeom prst="rect">
            <a:avLst/>
          </a:prstGeom>
          <a:solidFill>
            <a:srgbClr val="DCB9FF"/>
          </a:solidFill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2C92D73-7477-4CD9-B0E1-391BA4E3D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6585" y="3185282"/>
            <a:ext cx="10965901" cy="2508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We will be able to: </a:t>
            </a:r>
          </a:p>
          <a:p>
            <a:pPr lvl="3"/>
            <a:endParaRPr lang="en-GB" sz="3200" b="1" dirty="0">
              <a:latin typeface="League Spartan" panose="00000800000000000000" pitchFamily="50" charset="0"/>
            </a:endParaRP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the factors that affect emotional wellbeing</a:t>
            </a: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ways to promote emotional wellbeing and build resilience</a:t>
            </a: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reframe and learn from disappointments and setbacks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850" y="589419"/>
            <a:ext cx="1070642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endParaRPr lang="en-GB" sz="1600" b="1" dirty="0">
              <a:latin typeface="Gill Sans MT" panose="020B0502020104020203" pitchFamily="34" charset="0"/>
            </a:endParaRPr>
          </a:p>
          <a:p>
            <a:pPr lvl="3"/>
            <a:endParaRPr lang="en-GB" sz="1100" b="1" dirty="0">
              <a:latin typeface="Gill Sans MT" panose="020B0502020104020203" pitchFamily="34" charset="0"/>
            </a:endParaRPr>
          </a:p>
          <a:p>
            <a:pPr lvl="3"/>
            <a:endParaRPr lang="en-GB" sz="800" b="1" dirty="0">
              <a:latin typeface="Gill Sans MT" panose="020B0502020104020203" pitchFamily="34" charset="0"/>
            </a:endParaRPr>
          </a:p>
          <a:p>
            <a:pPr lvl="3"/>
            <a:endParaRPr lang="en-GB" sz="2000" b="1" dirty="0">
              <a:latin typeface="Gill Sans MT" panose="020B05020201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31" y="95114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311178" y="3029146"/>
            <a:ext cx="877333" cy="1001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842" y="652087"/>
            <a:ext cx="1115538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202000"/>
            </a:pPr>
            <a:r>
              <a:rPr lang="en-GB" sz="3200" dirty="0">
                <a:solidFill>
                  <a:prstClr val="black"/>
                </a:solidFill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We are learning: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ways to promote emotional wellbeing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build resilience and how to reframe disappointments and setbacks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577ADFB-A16A-4489-87D3-6888383B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052" y="301480"/>
            <a:ext cx="115694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an A-Z list of factors that can affect mental health and emotional wellbeing </a:t>
            </a:r>
          </a:p>
          <a:p>
            <a:pPr algn="ctr"/>
            <a:r>
              <a:rPr lang="en-GB" sz="44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(either positively or negatively)</a:t>
            </a:r>
            <a:endParaRPr lang="en-GB" sz="4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759B-44A6-4C32-A39A-8E7CE80E2E1B}"/>
              </a:ext>
            </a:extLst>
          </p:cNvPr>
          <p:cNvSpPr txBox="1"/>
          <p:nvPr/>
        </p:nvSpPr>
        <p:spPr>
          <a:xfrm>
            <a:off x="2541185" y="2698043"/>
            <a:ext cx="6425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 active lifestyles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0C1FB-88E5-4127-B114-A8D716DD02B2}"/>
              </a:ext>
            </a:extLst>
          </p:cNvPr>
          <p:cNvSpPr txBox="1"/>
          <p:nvPr/>
        </p:nvSpPr>
        <p:spPr>
          <a:xfrm>
            <a:off x="2541185" y="3756873"/>
            <a:ext cx="4365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 </a:t>
            </a:r>
            <a:r>
              <a: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 bullying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720CB-D8A5-463A-8A83-800AA93153C5}"/>
              </a:ext>
            </a:extLst>
          </p:cNvPr>
          <p:cNvSpPr txBox="1"/>
          <p:nvPr/>
        </p:nvSpPr>
        <p:spPr>
          <a:xfrm>
            <a:off x="2541185" y="4815703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 </a:t>
            </a:r>
            <a:r>
              <a: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DA1B46-B3C7-4353-9CB3-DD170789DD62}"/>
              </a:ext>
            </a:extLst>
          </p:cNvPr>
          <p:cNvSpPr/>
          <p:nvPr/>
        </p:nvSpPr>
        <p:spPr>
          <a:xfrm rot="395485">
            <a:off x="7053583" y="3688463"/>
            <a:ext cx="2935004" cy="2731993"/>
          </a:xfrm>
          <a:prstGeom prst="ellipse">
            <a:avLst/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many letters can you come up with an idea for?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505E0B49-3492-46FF-BB4B-54F974FDA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05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0841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95519E"/>
                </a:solidFill>
                <a:latin typeface="League Spartan" panose="00000800000000000000" pitchFamily="50" charset="0"/>
              </a:rPr>
              <a:t>The chart shows how </a:t>
            </a:r>
            <a:r>
              <a:rPr lang="en-GB" sz="2000" dirty="0" err="1">
                <a:solidFill>
                  <a:srgbClr val="95519E"/>
                </a:solidFill>
                <a:latin typeface="League Spartan" panose="00000800000000000000" pitchFamily="50" charset="0"/>
              </a:rPr>
              <a:t>Kaz</a:t>
            </a:r>
            <a:r>
              <a:rPr lang="en-GB" sz="2000" dirty="0">
                <a:solidFill>
                  <a:srgbClr val="95519E"/>
                </a:solidFill>
                <a:latin typeface="League Spartan" panose="00000800000000000000" pitchFamily="50" charset="0"/>
              </a:rPr>
              <a:t> is feeling at different points in the day</a:t>
            </a:r>
          </a:p>
          <a:p>
            <a:endParaRPr lang="en-GB" sz="1200" dirty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r>
              <a:rPr lang="en-GB" sz="20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notes</a:t>
            </a:r>
            <a:r>
              <a:rPr lang="en-GB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the questions below: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560E5-FEDB-4E9B-94B4-3061B63AD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0"/>
          <a:stretch/>
        </p:blipFill>
        <p:spPr>
          <a:xfrm>
            <a:off x="102220" y="1023393"/>
            <a:ext cx="8957540" cy="526363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8DE153-A1F1-4305-B3BA-2655B76C53DF}"/>
              </a:ext>
            </a:extLst>
          </p:cNvPr>
          <p:cNvSpPr/>
          <p:nvPr/>
        </p:nvSpPr>
        <p:spPr>
          <a:xfrm>
            <a:off x="9161979" y="1396557"/>
            <a:ext cx="2957176" cy="4672304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Ideas</a:t>
            </a:r>
          </a:p>
          <a:p>
            <a:pPr algn="ctr"/>
            <a:endParaRPr lang="en-GB" sz="8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Getting tired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Playing 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Having detention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Time outside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Seeing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Positive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A difficult lesson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Eating a healthy meal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Overcoming a setback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Having an argument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Checking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Playing a favourite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Being proud of an achievement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22E92-B634-4D89-A502-E208088ADBE2}"/>
              </a:ext>
            </a:extLst>
          </p:cNvPr>
          <p:cNvSpPr/>
          <p:nvPr/>
        </p:nvSpPr>
        <p:spPr>
          <a:xfrm>
            <a:off x="9161978" y="1083950"/>
            <a:ext cx="2910775" cy="5263639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Stuck?</a:t>
            </a:r>
          </a:p>
          <a:p>
            <a:pPr algn="ctr"/>
            <a:endParaRPr lang="en-GB" sz="4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here for ideas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EAC484-F6E2-44AE-9CC2-33AAE957F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18723"/>
              </p:ext>
            </p:extLst>
          </p:nvPr>
        </p:nvGraphicFramePr>
        <p:xfrm>
          <a:off x="102220" y="6398754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0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560E5-FEDB-4E9B-94B4-3061B63AD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34" y="-1"/>
            <a:ext cx="11545974" cy="642585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11B8108-01D4-4599-8E81-F71E64C79619}"/>
              </a:ext>
            </a:extLst>
          </p:cNvPr>
          <p:cNvSpPr/>
          <p:nvPr/>
        </p:nvSpPr>
        <p:spPr>
          <a:xfrm>
            <a:off x="119246" y="3088190"/>
            <a:ext cx="1969044" cy="1209254"/>
          </a:xfrm>
          <a:prstGeom prst="wedgeRoundRectCallout">
            <a:avLst>
              <a:gd name="adj1" fmla="val 6917"/>
              <a:gd name="adj2" fmla="val -124698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have eaten a healthy breakfast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F1C626B-18DC-4FC2-B022-4101CDF061A6}"/>
              </a:ext>
            </a:extLst>
          </p:cNvPr>
          <p:cNvSpPr/>
          <p:nvPr/>
        </p:nvSpPr>
        <p:spPr>
          <a:xfrm>
            <a:off x="2088290" y="1809063"/>
            <a:ext cx="1969044" cy="1209254"/>
          </a:xfrm>
          <a:prstGeom prst="wedgeRoundRectCallout">
            <a:avLst>
              <a:gd name="adj1" fmla="val -5418"/>
              <a:gd name="adj2" fmla="val 129327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have had a difficult lesson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F725BD0-ACA6-476F-8AEB-735E1D40A518}"/>
              </a:ext>
            </a:extLst>
          </p:cNvPr>
          <p:cNvSpPr/>
          <p:nvPr/>
        </p:nvSpPr>
        <p:spPr>
          <a:xfrm>
            <a:off x="4138918" y="4512166"/>
            <a:ext cx="1969044" cy="1209254"/>
          </a:xfrm>
          <a:prstGeom prst="wedgeRoundRectCallout">
            <a:avLst>
              <a:gd name="adj1" fmla="val 387"/>
              <a:gd name="adj2" fmla="val -184956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have taken part in a favourite hobby over lunch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3FB1E86-D093-461A-AC19-B69CDBE5FE5D}"/>
              </a:ext>
            </a:extLst>
          </p:cNvPr>
          <p:cNvSpPr/>
          <p:nvPr/>
        </p:nvSpPr>
        <p:spPr>
          <a:xfrm>
            <a:off x="5983751" y="959550"/>
            <a:ext cx="1969044" cy="1209254"/>
          </a:xfrm>
          <a:prstGeom prst="wedgeRoundRectCallout">
            <a:avLst>
              <a:gd name="adj1" fmla="val 91813"/>
              <a:gd name="adj2" fmla="val 48984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be spending some time outside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752B60B-5D0B-49FA-993A-9477A5BA99A4}"/>
              </a:ext>
            </a:extLst>
          </p:cNvPr>
          <p:cNvSpPr/>
          <p:nvPr/>
        </p:nvSpPr>
        <p:spPr>
          <a:xfrm>
            <a:off x="9879212" y="1809062"/>
            <a:ext cx="1969044" cy="1209254"/>
          </a:xfrm>
          <a:prstGeom prst="wedgeRoundRectCallout">
            <a:avLst>
              <a:gd name="adj1" fmla="val 23606"/>
              <a:gd name="adj2" fmla="val 84429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be gradually feeling more tired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145867" y="4327688"/>
            <a:ext cx="4436533" cy="178162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 are some possible reasons for how </a:t>
            </a:r>
            <a:r>
              <a:rPr lang="en-GB" sz="2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was feeling. Did you think of any others?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0E588312-45E9-489E-B105-869BA27B1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40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909" y="286957"/>
            <a:ext cx="1071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>Key points about wellbeing</a:t>
            </a:r>
            <a:endParaRPr lang="en-GB" sz="3600" dirty="0">
              <a:latin typeface="League Spartan" panose="000008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E6FD2-ED52-4E83-9C9C-4AA6AF4733EB}"/>
              </a:ext>
            </a:extLst>
          </p:cNvPr>
          <p:cNvSpPr/>
          <p:nvPr/>
        </p:nvSpPr>
        <p:spPr>
          <a:xfrm>
            <a:off x="738910" y="1288186"/>
            <a:ext cx="10714181" cy="4668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typical and expected for emotional wellbeing to fluctuate throughout the day or over several days.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GB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key element of having positive emotional wellbeing is knowing how to bounce back from setbacks, or lift mood again when things are difficult.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GB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Sometimes it can be hard to lift mood and this is when a person might need to ask for help.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8A33407-A21A-4BC1-A39D-D45431BE0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98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2A6A64-30EE-405D-98EB-E95393FCCB42}"/>
              </a:ext>
            </a:extLst>
          </p:cNvPr>
          <p:cNvSpPr/>
          <p:nvPr/>
        </p:nvSpPr>
        <p:spPr>
          <a:xfrm>
            <a:off x="132437" y="4887624"/>
            <a:ext cx="11801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Michael Jordan means that his failures are something that naturally occur alongside his successes. They are part of a process in which he continues to improve. To him, a failure is not the end but is a step in his journey. This means that after a failure he continues to practise and learn. Because he learns from his mistakes he has become more successful overall.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437" y="117944"/>
            <a:ext cx="11888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Watch the clip of Michael Jordan talking about failure</a:t>
            </a:r>
          </a:p>
        </p:txBody>
      </p:sp>
      <p:pic>
        <p:nvPicPr>
          <p:cNvPr id="5" name="JA7G7AV-LT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437" y="702719"/>
            <a:ext cx="7061200" cy="3971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4FAAF4-4376-461F-8014-DC95D8C656CD}"/>
              </a:ext>
            </a:extLst>
          </p:cNvPr>
          <p:cNvSpPr/>
          <p:nvPr/>
        </p:nvSpPr>
        <p:spPr>
          <a:xfrm>
            <a:off x="7290253" y="1739783"/>
            <a:ext cx="4644002" cy="2046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Michael Jordan is a famous USA basketball player who many consider to have been the greatest basketball player of all time.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76EF8A-6176-4934-B5EF-8AF5021B356E}"/>
              </a:ext>
            </a:extLst>
          </p:cNvPr>
          <p:cNvSpPr/>
          <p:nvPr/>
        </p:nvSpPr>
        <p:spPr>
          <a:xfrm>
            <a:off x="132437" y="4823048"/>
            <a:ext cx="11801818" cy="1569660"/>
          </a:xfrm>
          <a:prstGeom prst="rect">
            <a:avLst/>
          </a:prstGeom>
          <a:solidFill>
            <a:srgbClr val="95519E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Michael Jordan says:  </a:t>
            </a:r>
          </a:p>
          <a:p>
            <a:pPr algn="ctr"/>
            <a:r>
              <a:rPr lang="en-GB" sz="28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GB" sz="2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I’ve failed over and over again in my life – this is why I succeed</a:t>
            </a:r>
            <a:r>
              <a:rPr lang="en-GB" sz="28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.”</a:t>
            </a:r>
          </a:p>
          <a:p>
            <a:pPr algn="ctr"/>
            <a:endParaRPr lang="en-GB" sz="7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does he mean by this?                 </a:t>
            </a:r>
            <a:r>
              <a:rPr lang="en-GB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to reveal the answer</a:t>
            </a:r>
            <a:endParaRPr lang="en-GB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92167E89-F666-4C61-A7B6-3A28FB3F6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8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92750" y="39884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is the meaning of resilience?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067" y="3727882"/>
            <a:ext cx="10221865" cy="1384995"/>
          </a:xfrm>
          <a:prstGeom prst="rect">
            <a:avLst/>
          </a:prstGeom>
          <a:solidFill>
            <a:srgbClr val="E8D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Resilience describes the result of a process through which someone recovers from difficulties; adapts and overcomes risks and challenges; perseveres and ‘bounces back’ from setbacks.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7A6AA-C54E-494E-AF19-A4798E572387}"/>
              </a:ext>
            </a:extLst>
          </p:cNvPr>
          <p:cNvSpPr/>
          <p:nvPr/>
        </p:nvSpPr>
        <p:spPr>
          <a:xfrm>
            <a:off x="897769" y="1636567"/>
            <a:ext cx="10714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your own definition of the word resilience. </a:t>
            </a:r>
            <a:b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there any words that you think are similar in meaning?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D5834F-BAC6-400B-BD83-9BA7652D1D23}"/>
              </a:ext>
            </a:extLst>
          </p:cNvPr>
          <p:cNvSpPr/>
          <p:nvPr/>
        </p:nvSpPr>
        <p:spPr>
          <a:xfrm>
            <a:off x="985066" y="3727881"/>
            <a:ext cx="10221865" cy="1384995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here for a definition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D2FFB051-796C-4108-A310-AF8EB90C2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2508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7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Microsoft Office PowerPoint</Application>
  <PresentationFormat>Widescreen</PresentationFormat>
  <Paragraphs>269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Open Sans Light</vt:lpstr>
      <vt:lpstr>Calibri Light</vt:lpstr>
      <vt:lpstr>Calibri</vt:lpstr>
      <vt:lpstr>Lato</vt:lpstr>
      <vt:lpstr>Arial</vt:lpstr>
      <vt:lpstr>League Spartan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Matt Clark</cp:lastModifiedBy>
  <cp:revision>475</cp:revision>
  <dcterms:created xsi:type="dcterms:W3CDTF">2018-11-29T11:01:12Z</dcterms:created>
  <dcterms:modified xsi:type="dcterms:W3CDTF">2020-04-27T09:45:17Z</dcterms:modified>
</cp:coreProperties>
</file>