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notesMasterIdLst>
    <p:notesMasterId r:id="rId19"/>
  </p:notesMasterIdLst>
  <p:sldIdLst>
    <p:sldId id="257" r:id="rId2"/>
    <p:sldId id="271" r:id="rId3"/>
    <p:sldId id="272" r:id="rId4"/>
    <p:sldId id="309" r:id="rId5"/>
    <p:sldId id="294" r:id="rId6"/>
    <p:sldId id="308" r:id="rId7"/>
    <p:sldId id="296" r:id="rId8"/>
    <p:sldId id="310" r:id="rId9"/>
    <p:sldId id="297" r:id="rId10"/>
    <p:sldId id="298" r:id="rId11"/>
    <p:sldId id="266" r:id="rId12"/>
    <p:sldId id="291" r:id="rId13"/>
    <p:sldId id="311" r:id="rId14"/>
    <p:sldId id="312" r:id="rId15"/>
    <p:sldId id="299" r:id="rId16"/>
    <p:sldId id="269" r:id="rId17"/>
    <p:sldId id="307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  <p:embeddedFont>
      <p:font typeface="Lato" panose="020B0604020202020204" charset="0"/>
      <p:regular r:id="rId30"/>
      <p:bold r:id="rId31"/>
      <p:italic r:id="rId32"/>
      <p:boldItalic r:id="rId33"/>
    </p:embeddedFont>
    <p:embeddedFont>
      <p:font typeface="League Spartan" panose="020B0604020202020204" charset="0"/>
      <p:bold r:id="rId34"/>
    </p:embeddedFont>
    <p:embeddedFont>
      <p:font typeface="Open Sans Light" panose="020B0604020202020204" charset="0"/>
      <p:regular r:id="rId35"/>
      <p:italic r:id="rId36"/>
    </p:embeddedFont>
    <p:embeddedFont>
      <p:font typeface="Segoe Print" panose="02000600000000000000" pitchFamily="2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enny Barksfield" initials="JB" lastIdx="25" clrIdx="6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1" name="Sally Martin" initials="SM" lastIdx="61" clrIdx="0"/>
  <p:cmAuthor id="2" name="Karen" initials="KS" lastIdx="7" clrIdx="1"/>
  <p:cmAuthor id="3" name="Helen Emerson" initials="HE" lastIdx="5" clrIdx="2">
    <p:extLst>
      <p:ext uri="{19B8F6BF-5375-455C-9EA6-DF929625EA0E}">
        <p15:presenceInfo xmlns:p15="http://schemas.microsoft.com/office/powerpoint/2012/main" userId="S-1-5-21-1285066173-1815393381-3561576999-2635" providerId="AD"/>
      </p:ext>
    </p:extLst>
  </p:cmAuthor>
  <p:cmAuthor id="4" name="Jenny Fox" initials="JF" lastIdx="37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Anne Bell" initials="AB" lastIdx="1" clrIdx="4">
    <p:extLst>
      <p:ext uri="{19B8F6BF-5375-455C-9EA6-DF929625EA0E}">
        <p15:presenceInfo xmlns:p15="http://schemas.microsoft.com/office/powerpoint/2012/main" userId="314d471810b53530" providerId="Windows Live"/>
      </p:ext>
    </p:extLst>
  </p:cmAuthor>
  <p:cmAuthor id="6" name="Bethan Miller" initials="BM" lastIdx="31" clrIdx="5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747679"/>
    <a:srgbClr val="CC99FF"/>
    <a:srgbClr val="CC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09C1B0-BF3D-40A9-980E-04DA4834398F}" v="19" dt="2020-04-27T09:44:53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101" d="100"/>
          <a:sy n="101" d="100"/>
        </p:scale>
        <p:origin x="65" y="1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Clark" userId="40008b40-9a77-44f5-8735-cd3021f4098d" providerId="ADAL" clId="{D009C1B0-BF3D-40A9-980E-04DA4834398F}"/>
    <pc:docChg chg="custSel modSld">
      <pc:chgData name="M Clark" userId="40008b40-9a77-44f5-8735-cd3021f4098d" providerId="ADAL" clId="{D009C1B0-BF3D-40A9-980E-04DA4834398F}" dt="2020-04-27T09:44:53.342" v="47"/>
      <pc:docMkLst>
        <pc:docMk/>
      </pc:docMkLst>
      <pc:sldChg chg="addSp delSp modSp">
        <pc:chgData name="M Clark" userId="40008b40-9a77-44f5-8735-cd3021f4098d" providerId="ADAL" clId="{D009C1B0-BF3D-40A9-980E-04DA4834398F}" dt="2020-04-27T09:43:06.482" v="13" actId="1076"/>
        <pc:sldMkLst>
          <pc:docMk/>
          <pc:sldMk cId="1751826783" sldId="257"/>
        </pc:sldMkLst>
        <pc:spChg chg="del">
          <ac:chgData name="M Clark" userId="40008b40-9a77-44f5-8735-cd3021f4098d" providerId="ADAL" clId="{D009C1B0-BF3D-40A9-980E-04DA4834398F}" dt="2020-04-27T09:41:24.097" v="3" actId="478"/>
          <ac:spMkLst>
            <pc:docMk/>
            <pc:sldMk cId="1751826783" sldId="257"/>
            <ac:spMk id="2" creationId="{00000000-0000-0000-0000-000000000000}"/>
          </ac:spMkLst>
        </pc:spChg>
        <pc:spChg chg="del">
          <ac:chgData name="M Clark" userId="40008b40-9a77-44f5-8735-cd3021f4098d" providerId="ADAL" clId="{D009C1B0-BF3D-40A9-980E-04DA4834398F}" dt="2020-04-27T09:42:23.887" v="6" actId="478"/>
          <ac:spMkLst>
            <pc:docMk/>
            <pc:sldMk cId="1751826783" sldId="257"/>
            <ac:spMk id="7" creationId="{00000000-0000-0000-0000-000000000000}"/>
          </ac:spMkLst>
        </pc:spChg>
        <pc:spChg chg="mod">
          <ac:chgData name="M Clark" userId="40008b40-9a77-44f5-8735-cd3021f4098d" providerId="ADAL" clId="{D009C1B0-BF3D-40A9-980E-04DA4834398F}" dt="2020-04-27T09:43:04.472" v="12" actId="1076"/>
          <ac:spMkLst>
            <pc:docMk/>
            <pc:sldMk cId="1751826783" sldId="257"/>
            <ac:spMk id="8" creationId="{00000000-0000-0000-0000-000000000000}"/>
          </ac:spMkLst>
        </pc:spChg>
        <pc:spChg chg="mod">
          <ac:chgData name="M Clark" userId="40008b40-9a77-44f5-8735-cd3021f4098d" providerId="ADAL" clId="{D009C1B0-BF3D-40A9-980E-04DA4834398F}" dt="2020-04-27T09:43:06.482" v="13" actId="1076"/>
          <ac:spMkLst>
            <pc:docMk/>
            <pc:sldMk cId="1751826783" sldId="257"/>
            <ac:spMk id="17" creationId="{00000000-0000-0000-0000-000000000000}"/>
          </ac:spMkLst>
        </pc:spChg>
        <pc:graphicFrameChg chg="add">
          <ac:chgData name="M Clark" userId="40008b40-9a77-44f5-8735-cd3021f4098d" providerId="ADAL" clId="{D009C1B0-BF3D-40A9-980E-04DA4834398F}" dt="2020-04-27T09:42:51.894" v="8"/>
          <ac:graphicFrameMkLst>
            <pc:docMk/>
            <pc:sldMk cId="1751826783" sldId="257"/>
            <ac:graphicFrameMk id="19" creationId="{4B8F52BD-8E1F-4846-A564-A8A2797881B8}"/>
          </ac:graphicFrameMkLst>
        </pc:graphicFrameChg>
        <pc:picChg chg="add mod">
          <ac:chgData name="M Clark" userId="40008b40-9a77-44f5-8735-cd3021f4098d" providerId="ADAL" clId="{D009C1B0-BF3D-40A9-980E-04DA4834398F}" dt="2020-04-27T09:41:19.705" v="2" actId="1076"/>
          <ac:picMkLst>
            <pc:docMk/>
            <pc:sldMk cId="1751826783" sldId="257"/>
            <ac:picMk id="3" creationId="{B9D78648-40C1-4376-9992-23D7636934AD}"/>
          </ac:picMkLst>
        </pc:picChg>
        <pc:picChg chg="add mod">
          <ac:chgData name="M Clark" userId="40008b40-9a77-44f5-8735-cd3021f4098d" providerId="ADAL" clId="{D009C1B0-BF3D-40A9-980E-04DA4834398F}" dt="2020-04-27T09:41:37.284" v="5" actId="1076"/>
          <ac:picMkLst>
            <pc:docMk/>
            <pc:sldMk cId="1751826783" sldId="257"/>
            <ac:picMk id="6" creationId="{AC95A50F-5976-403F-8AC6-74A25C25497F}"/>
          </ac:picMkLst>
        </pc:picChg>
        <pc:picChg chg="del">
          <ac:chgData name="M Clark" userId="40008b40-9a77-44f5-8735-cd3021f4098d" providerId="ADAL" clId="{D009C1B0-BF3D-40A9-980E-04DA4834398F}" dt="2020-04-27T09:41:06.898" v="0" actId="478"/>
          <ac:picMkLst>
            <pc:docMk/>
            <pc:sldMk cId="1751826783" sldId="257"/>
            <ac:picMk id="9" creationId="{00000000-0000-0000-0000-000000000000}"/>
          </ac:picMkLst>
        </pc:picChg>
        <pc:picChg chg="mod">
          <ac:chgData name="M Clark" userId="40008b40-9a77-44f5-8735-cd3021f4098d" providerId="ADAL" clId="{D009C1B0-BF3D-40A9-980E-04DA4834398F}" dt="2020-04-27T09:43:02.252" v="11" actId="1076"/>
          <ac:picMkLst>
            <pc:docMk/>
            <pc:sldMk cId="1751826783" sldId="257"/>
            <ac:picMk id="15" creationId="{00000000-0000-0000-0000-000000000000}"/>
          </ac:picMkLst>
        </pc:picChg>
        <pc:picChg chg="del">
          <ac:chgData name="M Clark" userId="40008b40-9a77-44f5-8735-cd3021f4098d" providerId="ADAL" clId="{D009C1B0-BF3D-40A9-980E-04DA4834398F}" dt="2020-04-27T09:42:24.730" v="7" actId="478"/>
          <ac:picMkLst>
            <pc:docMk/>
            <pc:sldMk cId="1751826783" sldId="257"/>
            <ac:picMk id="18" creationId="{00000000-0000-0000-0000-000000000000}"/>
          </ac:picMkLst>
        </pc:picChg>
      </pc:sldChg>
      <pc:sldChg chg="addSp delSp">
        <pc:chgData name="M Clark" userId="40008b40-9a77-44f5-8735-cd3021f4098d" providerId="ADAL" clId="{D009C1B0-BF3D-40A9-980E-04DA4834398F}" dt="2020-04-27T09:44:10.472" v="34"/>
        <pc:sldMkLst>
          <pc:docMk/>
          <pc:sldMk cId="2473530732" sldId="266"/>
        </pc:sldMkLst>
        <pc:spChg chg="del">
          <ac:chgData name="M Clark" userId="40008b40-9a77-44f5-8735-cd3021f4098d" providerId="ADAL" clId="{D009C1B0-BF3D-40A9-980E-04DA4834398F}" dt="2020-04-27T09:44:08.875" v="33" actId="478"/>
          <ac:spMkLst>
            <pc:docMk/>
            <pc:sldMk cId="2473530732" sldId="266"/>
            <ac:spMk id="11" creationId="{4502D1E3-E1FE-4604-AF97-4B7E18250AB2}"/>
          </ac:spMkLst>
        </pc:spChg>
        <pc:graphicFrameChg chg="add">
          <ac:chgData name="M Clark" userId="40008b40-9a77-44f5-8735-cd3021f4098d" providerId="ADAL" clId="{D009C1B0-BF3D-40A9-980E-04DA4834398F}" dt="2020-04-27T09:44:10.472" v="34"/>
          <ac:graphicFrameMkLst>
            <pc:docMk/>
            <pc:sldMk cId="2473530732" sldId="266"/>
            <ac:graphicFrameMk id="13" creationId="{C5BF7468-74B1-4CDC-A884-9810A3B094B5}"/>
          </ac:graphicFrameMkLst>
        </pc:graphicFrameChg>
      </pc:sldChg>
      <pc:sldChg chg="addSp delSp">
        <pc:chgData name="M Clark" userId="40008b40-9a77-44f5-8735-cd3021f4098d" providerId="ADAL" clId="{D009C1B0-BF3D-40A9-980E-04DA4834398F}" dt="2020-04-27T09:44:48.927" v="45"/>
        <pc:sldMkLst>
          <pc:docMk/>
          <pc:sldMk cId="3046328705" sldId="269"/>
        </pc:sldMkLst>
        <pc:spChg chg="del">
          <ac:chgData name="M Clark" userId="40008b40-9a77-44f5-8735-cd3021f4098d" providerId="ADAL" clId="{D009C1B0-BF3D-40A9-980E-04DA4834398F}" dt="2020-04-27T09:44:47.686" v="44" actId="478"/>
          <ac:spMkLst>
            <pc:docMk/>
            <pc:sldMk cId="3046328705" sldId="269"/>
            <ac:spMk id="8" creationId="{78E064E4-F6EB-4BCC-B440-E7358DD6717B}"/>
          </ac:spMkLst>
        </pc:spChg>
        <pc:graphicFrameChg chg="add">
          <ac:chgData name="M Clark" userId="40008b40-9a77-44f5-8735-cd3021f4098d" providerId="ADAL" clId="{D009C1B0-BF3D-40A9-980E-04DA4834398F}" dt="2020-04-27T09:44:48.927" v="45"/>
          <ac:graphicFrameMkLst>
            <pc:docMk/>
            <pc:sldMk cId="3046328705" sldId="269"/>
            <ac:graphicFrameMk id="11" creationId="{EFC03E5C-3DA3-47CB-919A-4142D0C87CEB}"/>
          </ac:graphicFrameMkLst>
        </pc:graphicFrameChg>
      </pc:sldChg>
      <pc:sldChg chg="addSp delSp">
        <pc:chgData name="M Clark" userId="40008b40-9a77-44f5-8735-cd3021f4098d" providerId="ADAL" clId="{D009C1B0-BF3D-40A9-980E-04DA4834398F}" dt="2020-04-27T09:43:17.774" v="15"/>
        <pc:sldMkLst>
          <pc:docMk/>
          <pc:sldMk cId="2432468949" sldId="271"/>
        </pc:sldMkLst>
        <pc:spChg chg="del">
          <ac:chgData name="M Clark" userId="40008b40-9a77-44f5-8735-cd3021f4098d" providerId="ADAL" clId="{D009C1B0-BF3D-40A9-980E-04DA4834398F}" dt="2020-04-27T09:43:12.415" v="14" actId="478"/>
          <ac:spMkLst>
            <pc:docMk/>
            <pc:sldMk cId="2432468949" sldId="271"/>
            <ac:spMk id="10" creationId="{00000000-0000-0000-0000-000000000000}"/>
          </ac:spMkLst>
        </pc:spChg>
        <pc:graphicFrameChg chg="add">
          <ac:chgData name="M Clark" userId="40008b40-9a77-44f5-8735-cd3021f4098d" providerId="ADAL" clId="{D009C1B0-BF3D-40A9-980E-04DA4834398F}" dt="2020-04-27T09:43:17.774" v="15"/>
          <ac:graphicFrameMkLst>
            <pc:docMk/>
            <pc:sldMk cId="2432468949" sldId="271"/>
            <ac:graphicFrameMk id="5" creationId="{D990BA0D-7BD5-45EC-A3C3-336100980D4E}"/>
          </ac:graphicFrameMkLst>
        </pc:graphicFrameChg>
      </pc:sldChg>
      <pc:sldChg chg="addSp delSp">
        <pc:chgData name="M Clark" userId="40008b40-9a77-44f5-8735-cd3021f4098d" providerId="ADAL" clId="{D009C1B0-BF3D-40A9-980E-04DA4834398F}" dt="2020-04-27T09:43:23.029" v="17"/>
        <pc:sldMkLst>
          <pc:docMk/>
          <pc:sldMk cId="1559488442" sldId="272"/>
        </pc:sldMkLst>
        <pc:spChg chg="del">
          <ac:chgData name="M Clark" userId="40008b40-9a77-44f5-8735-cd3021f4098d" providerId="ADAL" clId="{D009C1B0-BF3D-40A9-980E-04DA4834398F}" dt="2020-04-27T09:43:21.404" v="16" actId="478"/>
          <ac:spMkLst>
            <pc:docMk/>
            <pc:sldMk cId="1559488442" sldId="272"/>
            <ac:spMk id="9" creationId="{E0F3A02C-5876-49B7-BB40-3A2DD660726C}"/>
          </ac:spMkLst>
        </pc:spChg>
        <pc:graphicFrameChg chg="add">
          <ac:chgData name="M Clark" userId="40008b40-9a77-44f5-8735-cd3021f4098d" providerId="ADAL" clId="{D009C1B0-BF3D-40A9-980E-04DA4834398F}" dt="2020-04-27T09:43:23.029" v="17"/>
          <ac:graphicFrameMkLst>
            <pc:docMk/>
            <pc:sldMk cId="1559488442" sldId="272"/>
            <ac:graphicFrameMk id="8" creationId="{D9C10A63-05AD-441A-958D-6EE2EDF783C6}"/>
          </ac:graphicFrameMkLst>
        </pc:graphicFrameChg>
      </pc:sldChg>
      <pc:sldChg chg="addSp delSp">
        <pc:chgData name="M Clark" userId="40008b40-9a77-44f5-8735-cd3021f4098d" providerId="ADAL" clId="{D009C1B0-BF3D-40A9-980E-04DA4834398F}" dt="2020-04-27T09:44:14.881" v="36"/>
        <pc:sldMkLst>
          <pc:docMk/>
          <pc:sldMk cId="741308920" sldId="291"/>
        </pc:sldMkLst>
        <pc:spChg chg="del">
          <ac:chgData name="M Clark" userId="40008b40-9a77-44f5-8735-cd3021f4098d" providerId="ADAL" clId="{D009C1B0-BF3D-40A9-980E-04DA4834398F}" dt="2020-04-27T09:44:13.694" v="35" actId="478"/>
          <ac:spMkLst>
            <pc:docMk/>
            <pc:sldMk cId="741308920" sldId="291"/>
            <ac:spMk id="13" creationId="{ECF479F6-A9C7-4FA7-A643-23903C2AF903}"/>
          </ac:spMkLst>
        </pc:spChg>
        <pc:graphicFrameChg chg="add">
          <ac:chgData name="M Clark" userId="40008b40-9a77-44f5-8735-cd3021f4098d" providerId="ADAL" clId="{D009C1B0-BF3D-40A9-980E-04DA4834398F}" dt="2020-04-27T09:44:14.881" v="36"/>
          <ac:graphicFrameMkLst>
            <pc:docMk/>
            <pc:sldMk cId="741308920" sldId="291"/>
            <ac:graphicFrameMk id="14" creationId="{59ABAF9B-3560-497D-986A-846225BCBEFB}"/>
          </ac:graphicFrameMkLst>
        </pc:graphicFrameChg>
      </pc:sldChg>
      <pc:sldChg chg="addSp delSp">
        <pc:chgData name="M Clark" userId="40008b40-9a77-44f5-8735-cd3021f4098d" providerId="ADAL" clId="{D009C1B0-BF3D-40A9-980E-04DA4834398F}" dt="2020-04-27T09:43:33.960" v="21"/>
        <pc:sldMkLst>
          <pc:docMk/>
          <pc:sldMk cId="2947971738" sldId="294"/>
        </pc:sldMkLst>
        <pc:spChg chg="del">
          <ac:chgData name="M Clark" userId="40008b40-9a77-44f5-8735-cd3021f4098d" providerId="ADAL" clId="{D009C1B0-BF3D-40A9-980E-04DA4834398F}" dt="2020-04-27T09:43:32.304" v="20" actId="478"/>
          <ac:spMkLst>
            <pc:docMk/>
            <pc:sldMk cId="2947971738" sldId="294"/>
            <ac:spMk id="10" creationId="{71BB0517-26D5-4BBC-9692-1DF9A503059D}"/>
          </ac:spMkLst>
        </pc:spChg>
        <pc:graphicFrameChg chg="add">
          <ac:chgData name="M Clark" userId="40008b40-9a77-44f5-8735-cd3021f4098d" providerId="ADAL" clId="{D009C1B0-BF3D-40A9-980E-04DA4834398F}" dt="2020-04-27T09:43:33.960" v="21"/>
          <ac:graphicFrameMkLst>
            <pc:docMk/>
            <pc:sldMk cId="2947971738" sldId="294"/>
            <ac:graphicFrameMk id="12" creationId="{B690B13A-0F35-4D68-8CE4-B13DC6E7198F}"/>
          </ac:graphicFrameMkLst>
        </pc:graphicFrameChg>
      </pc:sldChg>
      <pc:sldChg chg="addSp delSp">
        <pc:chgData name="M Clark" userId="40008b40-9a77-44f5-8735-cd3021f4098d" providerId="ADAL" clId="{D009C1B0-BF3D-40A9-980E-04DA4834398F}" dt="2020-04-27T09:43:43.899" v="25"/>
        <pc:sldMkLst>
          <pc:docMk/>
          <pc:sldMk cId="3804483071" sldId="296"/>
        </pc:sldMkLst>
        <pc:spChg chg="del">
          <ac:chgData name="M Clark" userId="40008b40-9a77-44f5-8735-cd3021f4098d" providerId="ADAL" clId="{D009C1B0-BF3D-40A9-980E-04DA4834398F}" dt="2020-04-27T09:43:42.324" v="24" actId="478"/>
          <ac:spMkLst>
            <pc:docMk/>
            <pc:sldMk cId="3804483071" sldId="296"/>
            <ac:spMk id="9" creationId="{2A0FB572-1497-4E68-A0D7-7E6BC46C008E}"/>
          </ac:spMkLst>
        </pc:spChg>
        <pc:graphicFrameChg chg="add">
          <ac:chgData name="M Clark" userId="40008b40-9a77-44f5-8735-cd3021f4098d" providerId="ADAL" clId="{D009C1B0-BF3D-40A9-980E-04DA4834398F}" dt="2020-04-27T09:43:43.899" v="25"/>
          <ac:graphicFrameMkLst>
            <pc:docMk/>
            <pc:sldMk cId="3804483071" sldId="296"/>
            <ac:graphicFrameMk id="8" creationId="{7FA7DC27-99DC-4B4F-8928-C98F0E120247}"/>
          </ac:graphicFrameMkLst>
        </pc:graphicFrameChg>
      </pc:sldChg>
      <pc:sldChg chg="addSp delSp modSp">
        <pc:chgData name="M Clark" userId="40008b40-9a77-44f5-8735-cd3021f4098d" providerId="ADAL" clId="{D009C1B0-BF3D-40A9-980E-04DA4834398F}" dt="2020-04-27T09:44:02.367" v="30" actId="1076"/>
        <pc:sldMkLst>
          <pc:docMk/>
          <pc:sldMk cId="512377773" sldId="297"/>
        </pc:sldMkLst>
        <pc:spChg chg="mod">
          <ac:chgData name="M Clark" userId="40008b40-9a77-44f5-8735-cd3021f4098d" providerId="ADAL" clId="{D009C1B0-BF3D-40A9-980E-04DA4834398F}" dt="2020-04-27T09:44:02.367" v="30" actId="1076"/>
          <ac:spMkLst>
            <pc:docMk/>
            <pc:sldMk cId="512377773" sldId="297"/>
            <ac:spMk id="16" creationId="{8AFC983C-8A91-4776-9112-851783B882D6}"/>
          </ac:spMkLst>
        </pc:spChg>
        <pc:spChg chg="del">
          <ac:chgData name="M Clark" userId="40008b40-9a77-44f5-8735-cd3021f4098d" providerId="ADAL" clId="{D009C1B0-BF3D-40A9-980E-04DA4834398F}" dt="2020-04-27T09:43:55.284" v="28" actId="478"/>
          <ac:spMkLst>
            <pc:docMk/>
            <pc:sldMk cId="512377773" sldId="297"/>
            <ac:spMk id="21" creationId="{A7BC0907-9685-4248-B6E8-7173973838ED}"/>
          </ac:spMkLst>
        </pc:spChg>
        <pc:graphicFrameChg chg="add">
          <ac:chgData name="M Clark" userId="40008b40-9a77-44f5-8735-cd3021f4098d" providerId="ADAL" clId="{D009C1B0-BF3D-40A9-980E-04DA4834398F}" dt="2020-04-27T09:43:56.587" v="29"/>
          <ac:graphicFrameMkLst>
            <pc:docMk/>
            <pc:sldMk cId="512377773" sldId="297"/>
            <ac:graphicFrameMk id="22" creationId="{71D6C3F7-3B56-47CF-8E95-9BE94204972A}"/>
          </ac:graphicFrameMkLst>
        </pc:graphicFrameChg>
      </pc:sldChg>
      <pc:sldChg chg="addSp delSp">
        <pc:chgData name="M Clark" userId="40008b40-9a77-44f5-8735-cd3021f4098d" providerId="ADAL" clId="{D009C1B0-BF3D-40A9-980E-04DA4834398F}" dt="2020-04-27T09:44:06.286" v="32"/>
        <pc:sldMkLst>
          <pc:docMk/>
          <pc:sldMk cId="2257357087" sldId="298"/>
        </pc:sldMkLst>
        <pc:spChg chg="del">
          <ac:chgData name="M Clark" userId="40008b40-9a77-44f5-8735-cd3021f4098d" providerId="ADAL" clId="{D009C1B0-BF3D-40A9-980E-04DA4834398F}" dt="2020-04-27T09:44:05.194" v="31" actId="478"/>
          <ac:spMkLst>
            <pc:docMk/>
            <pc:sldMk cId="2257357087" sldId="298"/>
            <ac:spMk id="6" creationId="{CE2DD3BE-4629-4DDC-BDD9-D58B200798BE}"/>
          </ac:spMkLst>
        </pc:spChg>
        <pc:graphicFrameChg chg="add">
          <ac:chgData name="M Clark" userId="40008b40-9a77-44f5-8735-cd3021f4098d" providerId="ADAL" clId="{D009C1B0-BF3D-40A9-980E-04DA4834398F}" dt="2020-04-27T09:44:06.286" v="32"/>
          <ac:graphicFrameMkLst>
            <pc:docMk/>
            <pc:sldMk cId="2257357087" sldId="298"/>
            <ac:graphicFrameMk id="7" creationId="{543E22F2-4199-4960-856D-6A08D1CD1479}"/>
          </ac:graphicFrameMkLst>
        </pc:graphicFrameChg>
      </pc:sldChg>
      <pc:sldChg chg="addSp delSp">
        <pc:chgData name="M Clark" userId="40008b40-9a77-44f5-8735-cd3021f4098d" providerId="ADAL" clId="{D009C1B0-BF3D-40A9-980E-04DA4834398F}" dt="2020-04-27T09:44:44.656" v="43"/>
        <pc:sldMkLst>
          <pc:docMk/>
          <pc:sldMk cId="2114296239" sldId="299"/>
        </pc:sldMkLst>
        <pc:spChg chg="del">
          <ac:chgData name="M Clark" userId="40008b40-9a77-44f5-8735-cd3021f4098d" providerId="ADAL" clId="{D009C1B0-BF3D-40A9-980E-04DA4834398F}" dt="2020-04-27T09:44:41.806" v="42" actId="478"/>
          <ac:spMkLst>
            <pc:docMk/>
            <pc:sldMk cId="2114296239" sldId="299"/>
            <ac:spMk id="15" creationId="{9A7E3FAC-C815-4339-8C99-ED5192763440}"/>
          </ac:spMkLst>
        </pc:spChg>
        <pc:graphicFrameChg chg="add">
          <ac:chgData name="M Clark" userId="40008b40-9a77-44f5-8735-cd3021f4098d" providerId="ADAL" clId="{D009C1B0-BF3D-40A9-980E-04DA4834398F}" dt="2020-04-27T09:44:44.656" v="43"/>
          <ac:graphicFrameMkLst>
            <pc:docMk/>
            <pc:sldMk cId="2114296239" sldId="299"/>
            <ac:graphicFrameMk id="16" creationId="{719F8FDA-230D-4311-958B-EE0395196126}"/>
          </ac:graphicFrameMkLst>
        </pc:graphicFrameChg>
      </pc:sldChg>
      <pc:sldChg chg="addSp delSp">
        <pc:chgData name="M Clark" userId="40008b40-9a77-44f5-8735-cd3021f4098d" providerId="ADAL" clId="{D009C1B0-BF3D-40A9-980E-04DA4834398F}" dt="2020-04-27T09:44:53.342" v="47"/>
        <pc:sldMkLst>
          <pc:docMk/>
          <pc:sldMk cId="1475460958" sldId="307"/>
        </pc:sldMkLst>
        <pc:spChg chg="del">
          <ac:chgData name="M Clark" userId="40008b40-9a77-44f5-8735-cd3021f4098d" providerId="ADAL" clId="{D009C1B0-BF3D-40A9-980E-04DA4834398F}" dt="2020-04-27T09:44:52.276" v="46" actId="478"/>
          <ac:spMkLst>
            <pc:docMk/>
            <pc:sldMk cId="1475460958" sldId="307"/>
            <ac:spMk id="9" creationId="{57A1D09C-01C5-44DE-97E0-AA8C58799003}"/>
          </ac:spMkLst>
        </pc:spChg>
        <pc:graphicFrameChg chg="add">
          <ac:chgData name="M Clark" userId="40008b40-9a77-44f5-8735-cd3021f4098d" providerId="ADAL" clId="{D009C1B0-BF3D-40A9-980E-04DA4834398F}" dt="2020-04-27T09:44:53.342" v="47"/>
          <ac:graphicFrameMkLst>
            <pc:docMk/>
            <pc:sldMk cId="1475460958" sldId="307"/>
            <ac:graphicFrameMk id="7" creationId="{B02115E8-961B-452A-9B9D-B1C3B6C99954}"/>
          </ac:graphicFrameMkLst>
        </pc:graphicFrameChg>
      </pc:sldChg>
      <pc:sldChg chg="addSp delSp">
        <pc:chgData name="M Clark" userId="40008b40-9a77-44f5-8735-cd3021f4098d" providerId="ADAL" clId="{D009C1B0-BF3D-40A9-980E-04DA4834398F}" dt="2020-04-27T09:43:39.373" v="23"/>
        <pc:sldMkLst>
          <pc:docMk/>
          <pc:sldMk cId="3731525649" sldId="308"/>
        </pc:sldMkLst>
        <pc:spChg chg="del">
          <ac:chgData name="M Clark" userId="40008b40-9a77-44f5-8735-cd3021f4098d" providerId="ADAL" clId="{D009C1B0-BF3D-40A9-980E-04DA4834398F}" dt="2020-04-27T09:43:38.025" v="22" actId="478"/>
          <ac:spMkLst>
            <pc:docMk/>
            <pc:sldMk cId="3731525649" sldId="308"/>
            <ac:spMk id="12" creationId="{3288CBE9-2031-476C-AA83-B0F0E86DD93E}"/>
          </ac:spMkLst>
        </pc:spChg>
        <pc:graphicFrameChg chg="add">
          <ac:chgData name="M Clark" userId="40008b40-9a77-44f5-8735-cd3021f4098d" providerId="ADAL" clId="{D009C1B0-BF3D-40A9-980E-04DA4834398F}" dt="2020-04-27T09:43:39.373" v="23"/>
          <ac:graphicFrameMkLst>
            <pc:docMk/>
            <pc:sldMk cId="3731525649" sldId="308"/>
            <ac:graphicFrameMk id="13" creationId="{16B2A75A-C3DC-4096-BC4A-451399434C5F}"/>
          </ac:graphicFrameMkLst>
        </pc:graphicFrameChg>
      </pc:sldChg>
      <pc:sldChg chg="addSp delSp">
        <pc:chgData name="M Clark" userId="40008b40-9a77-44f5-8735-cd3021f4098d" providerId="ADAL" clId="{D009C1B0-BF3D-40A9-980E-04DA4834398F}" dt="2020-04-27T09:43:28.914" v="19"/>
        <pc:sldMkLst>
          <pc:docMk/>
          <pc:sldMk cId="1848267325" sldId="309"/>
        </pc:sldMkLst>
        <pc:spChg chg="del">
          <ac:chgData name="M Clark" userId="40008b40-9a77-44f5-8735-cd3021f4098d" providerId="ADAL" clId="{D009C1B0-BF3D-40A9-980E-04DA4834398F}" dt="2020-04-27T09:43:26.594" v="18" actId="478"/>
          <ac:spMkLst>
            <pc:docMk/>
            <pc:sldMk cId="1848267325" sldId="309"/>
            <ac:spMk id="18" creationId="{E38B7FA2-D08E-43EB-BA20-16F90F8AFE45}"/>
          </ac:spMkLst>
        </pc:spChg>
        <pc:graphicFrameChg chg="add">
          <ac:chgData name="M Clark" userId="40008b40-9a77-44f5-8735-cd3021f4098d" providerId="ADAL" clId="{D009C1B0-BF3D-40A9-980E-04DA4834398F}" dt="2020-04-27T09:43:28.914" v="19"/>
          <ac:graphicFrameMkLst>
            <pc:docMk/>
            <pc:sldMk cId="1848267325" sldId="309"/>
            <ac:graphicFrameMk id="16" creationId="{AFA00186-4439-4997-BA01-422C9B170D2C}"/>
          </ac:graphicFrameMkLst>
        </pc:graphicFrameChg>
      </pc:sldChg>
      <pc:sldChg chg="addSp delSp">
        <pc:chgData name="M Clark" userId="40008b40-9a77-44f5-8735-cd3021f4098d" providerId="ADAL" clId="{D009C1B0-BF3D-40A9-980E-04DA4834398F}" dt="2020-04-27T09:43:50.220" v="27"/>
        <pc:sldMkLst>
          <pc:docMk/>
          <pc:sldMk cId="4131454747" sldId="310"/>
        </pc:sldMkLst>
        <pc:spChg chg="del">
          <ac:chgData name="M Clark" userId="40008b40-9a77-44f5-8735-cd3021f4098d" providerId="ADAL" clId="{D009C1B0-BF3D-40A9-980E-04DA4834398F}" dt="2020-04-27T09:43:48.834" v="26" actId="478"/>
          <ac:spMkLst>
            <pc:docMk/>
            <pc:sldMk cId="4131454747" sldId="310"/>
            <ac:spMk id="13" creationId="{D3FC5864-C117-416A-BE48-B39D7B9286B7}"/>
          </ac:spMkLst>
        </pc:spChg>
        <pc:graphicFrameChg chg="add">
          <ac:chgData name="M Clark" userId="40008b40-9a77-44f5-8735-cd3021f4098d" providerId="ADAL" clId="{D009C1B0-BF3D-40A9-980E-04DA4834398F}" dt="2020-04-27T09:43:50.220" v="27"/>
          <ac:graphicFrameMkLst>
            <pc:docMk/>
            <pc:sldMk cId="4131454747" sldId="310"/>
            <ac:graphicFrameMk id="11" creationId="{A286E8F3-3CB5-4712-8699-618E0417BFA4}"/>
          </ac:graphicFrameMkLst>
        </pc:graphicFrameChg>
      </pc:sldChg>
      <pc:sldChg chg="addSp delSp modSp">
        <pc:chgData name="M Clark" userId="40008b40-9a77-44f5-8735-cd3021f4098d" providerId="ADAL" clId="{D009C1B0-BF3D-40A9-980E-04DA4834398F}" dt="2020-04-27T09:44:26.720" v="39" actId="1076"/>
        <pc:sldMkLst>
          <pc:docMk/>
          <pc:sldMk cId="1052851539" sldId="311"/>
        </pc:sldMkLst>
        <pc:spChg chg="mod">
          <ac:chgData name="M Clark" userId="40008b40-9a77-44f5-8735-cd3021f4098d" providerId="ADAL" clId="{D009C1B0-BF3D-40A9-980E-04DA4834398F}" dt="2020-04-27T09:44:26.720" v="39" actId="1076"/>
          <ac:spMkLst>
            <pc:docMk/>
            <pc:sldMk cId="1052851539" sldId="311"/>
            <ac:spMk id="9" creationId="{E7928650-3C94-4D62-B39E-9440E4400213}"/>
          </ac:spMkLst>
        </pc:spChg>
        <pc:spChg chg="del">
          <ac:chgData name="M Clark" userId="40008b40-9a77-44f5-8735-cd3021f4098d" providerId="ADAL" clId="{D009C1B0-BF3D-40A9-980E-04DA4834398F}" dt="2020-04-27T09:44:20.365" v="37" actId="478"/>
          <ac:spMkLst>
            <pc:docMk/>
            <pc:sldMk cId="1052851539" sldId="311"/>
            <ac:spMk id="10" creationId="{B3A463A5-B8FE-42FE-AE3E-6CDA58240D84}"/>
          </ac:spMkLst>
        </pc:spChg>
        <pc:graphicFrameChg chg="add">
          <ac:chgData name="M Clark" userId="40008b40-9a77-44f5-8735-cd3021f4098d" providerId="ADAL" clId="{D009C1B0-BF3D-40A9-980E-04DA4834398F}" dt="2020-04-27T09:44:23.087" v="38"/>
          <ac:graphicFrameMkLst>
            <pc:docMk/>
            <pc:sldMk cId="1052851539" sldId="311"/>
            <ac:graphicFrameMk id="11" creationId="{902ACB13-E6D6-45A0-8906-17905F100C86}"/>
          </ac:graphicFrameMkLst>
        </pc:graphicFrameChg>
      </pc:sldChg>
      <pc:sldChg chg="addSp delSp">
        <pc:chgData name="M Clark" userId="40008b40-9a77-44f5-8735-cd3021f4098d" providerId="ADAL" clId="{D009C1B0-BF3D-40A9-980E-04DA4834398F}" dt="2020-04-27T09:44:37.133" v="41"/>
        <pc:sldMkLst>
          <pc:docMk/>
          <pc:sldMk cId="1063985271" sldId="312"/>
        </pc:sldMkLst>
        <pc:spChg chg="del">
          <ac:chgData name="M Clark" userId="40008b40-9a77-44f5-8735-cd3021f4098d" providerId="ADAL" clId="{D009C1B0-BF3D-40A9-980E-04DA4834398F}" dt="2020-04-27T09:44:34.324" v="40" actId="478"/>
          <ac:spMkLst>
            <pc:docMk/>
            <pc:sldMk cId="1063985271" sldId="312"/>
            <ac:spMk id="10" creationId="{B3A463A5-B8FE-42FE-AE3E-6CDA58240D84}"/>
          </ac:spMkLst>
        </pc:spChg>
        <pc:graphicFrameChg chg="add">
          <ac:chgData name="M Clark" userId="40008b40-9a77-44f5-8735-cd3021f4098d" providerId="ADAL" clId="{D009C1B0-BF3D-40A9-980E-04DA4834398F}" dt="2020-04-27T09:44:37.133" v="41"/>
          <ac:graphicFrameMkLst>
            <pc:docMk/>
            <pc:sldMk cId="1063985271" sldId="312"/>
            <ac:graphicFrameMk id="16" creationId="{6FB915B6-AD7C-4A05-8485-71DEFA30294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27/04/2020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35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67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293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09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08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64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1BC51A-74D5-4913-84BC-78080CE7AED9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C21C6A-7D6D-4577-B7DF-6FC2D04838EF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EFBDEA-DDC4-4E4A-8DFA-3C9726BA22B7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25DA5-65DF-4104-9FD3-85E6D9945DEC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D7084E-4ACB-4C63-8E1C-6FA6D3C12CE0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DEF39-D212-4F11-9B46-E280ACD6D935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27D3B1-02F1-4D38-8061-5C9363E92D44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0BCF9-B630-4346-BE16-1BAC4BBDEC78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A1526A-B2B8-44E4-BE2F-FB0C3D36D1E5}" type="datetime1">
              <a:rPr lang="en-GB" smtClean="0"/>
              <a:t>27/04/2020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line.org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://www.samaritans.org/" TargetMode="External"/><Relationship Id="rId4" Type="http://schemas.openxmlformats.org/officeDocument/2006/relationships/hyperlink" Target="https://youngminds.org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19997" y="3444321"/>
            <a:ext cx="6928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Home-learning lesson 2: 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Healthy coping strategies</a:t>
            </a:r>
            <a:endParaRPr lang="en-GB" sz="2400" dirty="0">
              <a:solidFill>
                <a:schemeClr val="bg1"/>
              </a:solidFill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05647" y="2516898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t>1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253" y="480807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you 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52865-6FD1-46BB-A7EA-E7BE08C98C77}"/>
              </a:ext>
            </a:extLst>
          </p:cNvPr>
          <p:cNvSpPr txBox="1"/>
          <p:nvPr/>
        </p:nvSpPr>
        <p:spPr>
          <a:xfrm>
            <a:off x="-98502" y="4851332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lang="en-GB" sz="2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5CA8F-6092-4DC7-A4FD-515391649D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357021-86F1-4A1E-8F99-469EEF83FB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D78648-40C1-4376-9992-23D763693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83" y="124434"/>
            <a:ext cx="1731414" cy="1121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5A50F-5976-403F-8AC6-74A25C2549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1966" y="5805439"/>
            <a:ext cx="5560034" cy="499915"/>
          </a:xfrm>
          <a:prstGeom prst="rect">
            <a:avLst/>
          </a:prstGeom>
        </p:spPr>
      </p:pic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4B8F52BD-8E1F-4846-A564-A8A279788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82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1F24AE-4598-44F9-8718-0173CC5F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145C1-6C86-4D54-99FA-DC816CAD2487}"/>
              </a:ext>
            </a:extLst>
          </p:cNvPr>
          <p:cNvSpPr txBox="1"/>
          <p:nvPr/>
        </p:nvSpPr>
        <p:spPr>
          <a:xfrm>
            <a:off x="201661" y="210780"/>
            <a:ext cx="11779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Healthy coping strategies</a:t>
            </a:r>
            <a:endParaRPr lang="en-GB" sz="3200" b="1" dirty="0">
              <a:latin typeface="League Spartan" panose="000008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D16D88-75F1-41A5-9AF9-0ED6FA46620C}"/>
              </a:ext>
            </a:extLst>
          </p:cNvPr>
          <p:cNvSpPr/>
          <p:nvPr/>
        </p:nvSpPr>
        <p:spPr>
          <a:xfrm>
            <a:off x="585088" y="1304470"/>
            <a:ext cx="10414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Different techniques will appeal to different people. Trying a range of strategies can help a person to find out what works best for them. </a:t>
            </a:r>
          </a:p>
          <a:p>
            <a:pPr>
              <a:lnSpc>
                <a:spcPts val="3600"/>
              </a:lnSpc>
            </a:pPr>
            <a:endParaRPr lang="en-GB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3600"/>
              </a:lnSpc>
            </a:pP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a person’s healthy coping strategy involves something online, they may need to weigh up the pros and cons of being online and social media. This is because there are a range of ways this can influence wellbeing.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3E22F2-4199-4960-856D-6A08D1CD1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35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7414491-BC8A-49E6-B10D-123463FC85F5}"/>
              </a:ext>
            </a:extLst>
          </p:cNvPr>
          <p:cNvSpPr/>
          <p:nvPr/>
        </p:nvSpPr>
        <p:spPr>
          <a:xfrm>
            <a:off x="1233373" y="4208566"/>
            <a:ext cx="10257220" cy="2094648"/>
          </a:xfrm>
          <a:prstGeom prst="rect">
            <a:avLst/>
          </a:prstGeom>
          <a:solidFill>
            <a:srgbClr val="E8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1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8C4142A-5C1F-428A-BF6E-EAAA5D4AD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06206"/>
              </p:ext>
            </p:extLst>
          </p:nvPr>
        </p:nvGraphicFramePr>
        <p:xfrm>
          <a:off x="1222293" y="4229032"/>
          <a:ext cx="10257220" cy="2081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8610">
                  <a:extLst>
                    <a:ext uri="{9D8B030D-6E8A-4147-A177-3AD203B41FA5}">
                      <a16:colId xmlns:a16="http://schemas.microsoft.com/office/drawing/2014/main" val="1429479277"/>
                    </a:ext>
                  </a:extLst>
                </a:gridCol>
                <a:gridCol w="5128610">
                  <a:extLst>
                    <a:ext uri="{9D8B030D-6E8A-4147-A177-3AD203B41FA5}">
                      <a16:colId xmlns:a16="http://schemas.microsoft.com/office/drawing/2014/main" val="2743777510"/>
                    </a:ext>
                  </a:extLst>
                </a:gridCol>
              </a:tblGrid>
              <a:tr h="409895">
                <a:tc gridSpan="2"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Sort the following into positive and negative aspects of being online and using social media: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407713"/>
                  </a:ext>
                </a:extLst>
              </a:tr>
              <a:tr h="1671109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Can meet people from around the world</a:t>
                      </a:r>
                    </a:p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Wellbeing support (such as meditation apps)</a:t>
                      </a:r>
                    </a:p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Peer pressure</a:t>
                      </a:r>
                    </a:p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Cyber bullying</a:t>
                      </a:r>
                    </a:p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Sharing interests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It’s fun</a:t>
                      </a:r>
                    </a:p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People behave differently online</a:t>
                      </a:r>
                    </a:p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Can’t see if someone is upset</a:t>
                      </a:r>
                    </a:p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Using social media instead of sleeping</a:t>
                      </a:r>
                    </a:p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It’s a quick and easy way to communicate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722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4143" y="383203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Plus and minus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1103" y="1298196"/>
            <a:ext cx="9751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List all the benefits t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 young people’s emotional wellbeing from being online and using social media, that you can think of.</a:t>
            </a:r>
            <a:endParaRPr lang="en-GB" sz="40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6148" name="Picture 4" descr="Emoji, Smilie, Whatsapp, Emotion, Laugh, Face, Happy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601" y="1198362"/>
            <a:ext cx="1315544" cy="13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moji, Smilie, Whatsapp, Emotion, Laugh, Face, Happy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601" y="2552161"/>
            <a:ext cx="1272412" cy="138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082981" y="2746038"/>
            <a:ext cx="97513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List any challenges you can think of t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 young people’s emotional wellbeing from being online and using social media</a:t>
            </a:r>
            <a:endParaRPr lang="en-GB" sz="40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AE1E06-3ADC-4EBE-98FC-F37C61FCEF25}"/>
              </a:ext>
            </a:extLst>
          </p:cNvPr>
          <p:cNvSpPr/>
          <p:nvPr/>
        </p:nvSpPr>
        <p:spPr>
          <a:xfrm>
            <a:off x="1211807" y="4208452"/>
            <a:ext cx="10414535" cy="2150809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Stuck?</a:t>
            </a:r>
          </a:p>
          <a:p>
            <a:pPr algn="ctr"/>
            <a:endParaRPr lang="en-GB" sz="1600" b="1" dirty="0"/>
          </a:p>
          <a:p>
            <a:pPr algn="ctr"/>
            <a:r>
              <a:rPr lang="en-GB" sz="4400" dirty="0"/>
              <a:t>Click here for a different activity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C5BF7468-74B1-4CDC-A884-9810A3B094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5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BDF704-0E4F-41F4-88BA-6353ABD3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FF9B1-5191-4A7A-8AFB-02D407D36AC4}"/>
              </a:ext>
            </a:extLst>
          </p:cNvPr>
          <p:cNvSpPr txBox="1"/>
          <p:nvPr/>
        </p:nvSpPr>
        <p:spPr>
          <a:xfrm>
            <a:off x="1791993" y="482856"/>
            <a:ext cx="1071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Examples of benefits</a:t>
            </a:r>
          </a:p>
        </p:txBody>
      </p:sp>
      <p:pic>
        <p:nvPicPr>
          <p:cNvPr id="5" name="Picture 4" descr="Emoji, Smilie, Whatsapp, Emotion, Laugh, Face, Happy">
            <a:extLst>
              <a:ext uri="{FF2B5EF4-FFF2-40B4-BE49-F238E27FC236}">
                <a16:creationId xmlns:a16="http://schemas.microsoft.com/office/drawing/2014/main" id="{D5409D88-CFFD-4A16-8810-D32D0105D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274" y="328029"/>
            <a:ext cx="1315544" cy="13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E8C89F-6439-4D2A-B2C9-B2FECB177F31}"/>
              </a:ext>
            </a:extLst>
          </p:cNvPr>
          <p:cNvSpPr/>
          <p:nvPr/>
        </p:nvSpPr>
        <p:spPr>
          <a:xfrm>
            <a:off x="1630498" y="978898"/>
            <a:ext cx="528075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meeting people around the world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sharing interests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it’s fun, it’s an easy / quick / cheap way to communicate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express self creatively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64BC86-1DC8-4938-8710-4BF9474B695F}"/>
              </a:ext>
            </a:extLst>
          </p:cNvPr>
          <p:cNvSpPr/>
          <p:nvPr/>
        </p:nvSpPr>
        <p:spPr>
          <a:xfrm>
            <a:off x="6911249" y="1006076"/>
            <a:ext cx="528075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gives people confidence to be who they want to be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access to support groups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time to think about what to type/say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availability of wellbeing support (e.g. meditation apps).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4B839-7D8D-4EC6-9842-33C83E9CDD1A}"/>
              </a:ext>
            </a:extLst>
          </p:cNvPr>
          <p:cNvSpPr txBox="1"/>
          <p:nvPr/>
        </p:nvSpPr>
        <p:spPr>
          <a:xfrm>
            <a:off x="1791993" y="3458144"/>
            <a:ext cx="1071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28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Examples of challenges</a:t>
            </a:r>
          </a:p>
        </p:txBody>
      </p:sp>
      <p:pic>
        <p:nvPicPr>
          <p:cNvPr id="10" name="Picture 6" descr="Emoji, Smilie, Whatsapp, Emotion, Laugh, Face, Happy">
            <a:extLst>
              <a:ext uri="{FF2B5EF4-FFF2-40B4-BE49-F238E27FC236}">
                <a16:creationId xmlns:a16="http://schemas.microsoft.com/office/drawing/2014/main" id="{454A5688-F069-4201-BD2C-BE87BD6CE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406" y="3246712"/>
            <a:ext cx="1272412" cy="138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A7F32F-743D-42A5-B011-100063D32D2E}"/>
              </a:ext>
            </a:extLst>
          </p:cNvPr>
          <p:cNvSpPr/>
          <p:nvPr/>
        </p:nvSpPr>
        <p:spPr>
          <a:xfrm>
            <a:off x="1630498" y="3953476"/>
            <a:ext cx="49665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peer pressure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cyber-bullying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expected to always be available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might feel excluded from certain groups (e.g. don’t have the app)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sleep deprivation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3158CF-BAB6-4318-99EF-CE9D8F7645C9}"/>
              </a:ext>
            </a:extLst>
          </p:cNvPr>
          <p:cNvSpPr/>
          <p:nvPr/>
        </p:nvSpPr>
        <p:spPr>
          <a:xfrm>
            <a:off x="6911249" y="3953476"/>
            <a:ext cx="528075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people behave differently online than they would face-to-face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see upsetting content accidentally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fear of missing out (FOMO)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jealousy caused by looking at others’ social media accounts</a:t>
            </a:r>
          </a:p>
        </p:txBody>
      </p:sp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59ABAF9B-3560-497D-986A-846225BCB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30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53D4A8-DCA0-49FC-91D5-02CB1057F485}"/>
              </a:ext>
            </a:extLst>
          </p:cNvPr>
          <p:cNvSpPr/>
          <p:nvPr/>
        </p:nvSpPr>
        <p:spPr>
          <a:xfrm>
            <a:off x="150694" y="350019"/>
            <a:ext cx="73769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Advice for social media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47383F-3619-412C-ADE8-100E4DEFB2A4}"/>
              </a:ext>
            </a:extLst>
          </p:cNvPr>
          <p:cNvSpPr/>
          <p:nvPr/>
        </p:nvSpPr>
        <p:spPr>
          <a:xfrm>
            <a:off x="356839" y="1277587"/>
            <a:ext cx="825473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a letter of advice that you would give to social media companies to help them promote young people’s emotional wellbeing. </a:t>
            </a:r>
          </a:p>
          <a:p>
            <a:endParaRPr lang="en-GB" sz="2800" dirty="0">
              <a:solidFill>
                <a:srgbClr val="95519E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could be done to improve young people’s experience of social media in general?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How can social media be used to celebrate people’s individuality and self-expression?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2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800" dirty="0">
              <a:solidFill>
                <a:srgbClr val="95519E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6" name="Picture 3" descr="Smartphone, Screen, Social Media, Snapchat, Facebook">
            <a:extLst>
              <a:ext uri="{FF2B5EF4-FFF2-40B4-BE49-F238E27FC236}">
                <a16:creationId xmlns:a16="http://schemas.microsoft.com/office/drawing/2014/main" id="{A3D80D97-70D9-4FB0-9F72-624D30ED6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4277" y="2575807"/>
            <a:ext cx="2876747" cy="170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579709-5C46-42E4-BD3F-572FF9F14E2A}"/>
              </a:ext>
            </a:extLst>
          </p:cNvPr>
          <p:cNvSpPr/>
          <p:nvPr/>
        </p:nvSpPr>
        <p:spPr>
          <a:xfrm>
            <a:off x="1243804" y="5024427"/>
            <a:ext cx="9359541" cy="1512429"/>
          </a:xfrm>
          <a:prstGeom prst="rect">
            <a:avLst/>
          </a:prstGeom>
          <a:solidFill>
            <a:srgbClr val="E8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Write one top tip to social media companies about how they can help young people to have a positive experience.</a:t>
            </a:r>
          </a:p>
          <a:p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If you can, ask a friend or family member what their top tip would be.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928650-3C94-4D62-B39E-9440E4400213}"/>
              </a:ext>
            </a:extLst>
          </p:cNvPr>
          <p:cNvSpPr/>
          <p:nvPr/>
        </p:nvSpPr>
        <p:spPr>
          <a:xfrm>
            <a:off x="1243804" y="5006126"/>
            <a:ext cx="9395940" cy="1512429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Stuck?</a:t>
            </a:r>
          </a:p>
          <a:p>
            <a:pPr algn="ctr"/>
            <a:endParaRPr lang="en-GB" sz="1100" b="1" dirty="0"/>
          </a:p>
          <a:p>
            <a:pPr algn="ctr"/>
            <a:r>
              <a:rPr lang="en-GB" sz="3200" dirty="0"/>
              <a:t>Click here for a different activity</a:t>
            </a: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902ACB13-E6D6-45A0-8906-17905F100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8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53D4A8-DCA0-49FC-91D5-02CB1057F485}"/>
              </a:ext>
            </a:extLst>
          </p:cNvPr>
          <p:cNvSpPr/>
          <p:nvPr/>
        </p:nvSpPr>
        <p:spPr>
          <a:xfrm>
            <a:off x="150693" y="350019"/>
            <a:ext cx="11803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How could social media companies help young people?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47383F-3619-412C-ADE8-100E4DEFB2A4}"/>
              </a:ext>
            </a:extLst>
          </p:cNvPr>
          <p:cNvSpPr/>
          <p:nvPr/>
        </p:nvSpPr>
        <p:spPr>
          <a:xfrm>
            <a:off x="150692" y="934794"/>
            <a:ext cx="118038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There are lots of different ideas you might have about how social media companies could help young people have a positive experience.</a:t>
            </a:r>
          </a:p>
          <a:p>
            <a:b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</a:b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Here are a few examples, though you may have many other ideas yourself (click each box for more details):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65EC39-4064-4583-8B54-E4565571A47E}"/>
              </a:ext>
            </a:extLst>
          </p:cNvPr>
          <p:cNvSpPr/>
          <p:nvPr/>
        </p:nvSpPr>
        <p:spPr>
          <a:xfrm>
            <a:off x="150693" y="4903741"/>
            <a:ext cx="57946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This may help to empower young people to balance their time online and offline.</a:t>
            </a:r>
          </a:p>
          <a:p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They could also provide ways to set ‘inactive’ times in which notifications are not sent so they don’t disturb sleep or contribute to a fear of missing out (FOMO.)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F55AF9-FEB2-4A8C-B366-B62D8077D123}"/>
              </a:ext>
            </a:extLst>
          </p:cNvPr>
          <p:cNvSpPr/>
          <p:nvPr/>
        </p:nvSpPr>
        <p:spPr>
          <a:xfrm>
            <a:off x="237427" y="3091383"/>
            <a:ext cx="5707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This allows young people and others to report bullying or inappropriate content. </a:t>
            </a:r>
          </a:p>
          <a:p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This means that if someone is unhappy with something that has been said or shared over social media, they can report it and have it removed.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77255C-BC25-496F-B28E-618BF1507B76}"/>
              </a:ext>
            </a:extLst>
          </p:cNvPr>
          <p:cNvSpPr/>
          <p:nvPr/>
        </p:nvSpPr>
        <p:spPr>
          <a:xfrm>
            <a:off x="6246692" y="3074232"/>
            <a:ext cx="5707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This means someone checks a post before it is seen by others. </a:t>
            </a:r>
          </a:p>
          <a:p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This means it is less likely that young people will see inappropriate or upsetting content.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3650DB-E881-486B-BCCA-BCEC85F38D75}"/>
              </a:ext>
            </a:extLst>
          </p:cNvPr>
          <p:cNvSpPr/>
          <p:nvPr/>
        </p:nvSpPr>
        <p:spPr>
          <a:xfrm>
            <a:off x="6246691" y="4903741"/>
            <a:ext cx="5707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Social media companies could give a clear link to organisations that can help young people who are worried or concerned about things they experience online. For example, the organisations listed at the end of this lesson.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2992B-2A1C-4B0F-A924-B0CDDFF24E0D}"/>
              </a:ext>
            </a:extLst>
          </p:cNvPr>
          <p:cNvSpPr/>
          <p:nvPr/>
        </p:nvSpPr>
        <p:spPr>
          <a:xfrm>
            <a:off x="237427" y="3065112"/>
            <a:ext cx="5707883" cy="1664453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Providing easy-to-find reporting services.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090671-5DD5-4755-B401-08EBE0FC4B55}"/>
              </a:ext>
            </a:extLst>
          </p:cNvPr>
          <p:cNvSpPr/>
          <p:nvPr/>
        </p:nvSpPr>
        <p:spPr>
          <a:xfrm>
            <a:off x="6246686" y="3069313"/>
            <a:ext cx="5707883" cy="1664453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Providing moderation services.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FF4024-9F5F-456E-BD86-1794B41BB765}"/>
              </a:ext>
            </a:extLst>
          </p:cNvPr>
          <p:cNvSpPr/>
          <p:nvPr/>
        </p:nvSpPr>
        <p:spPr>
          <a:xfrm>
            <a:off x="237427" y="4886591"/>
            <a:ext cx="5707883" cy="1664453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Timer alerts to show young people how long they have been online for.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1E9BC1-E6F4-4EA2-BE9F-BAD50985739C}"/>
              </a:ext>
            </a:extLst>
          </p:cNvPr>
          <p:cNvSpPr/>
          <p:nvPr/>
        </p:nvSpPr>
        <p:spPr>
          <a:xfrm>
            <a:off x="6246687" y="4886591"/>
            <a:ext cx="5707883" cy="1664453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Signposting places to get help with concerns.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6FB915B6-AD7C-4A05-8485-71DEFA302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98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1950" y="6467110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15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06471" y="262771"/>
            <a:ext cx="11779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your mind-map. Add any new ideas you have, based on your learning today (try to include ideas for keeping online strategies positive)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85C0CA2-EB9B-491B-A428-B23A6203719F}"/>
              </a:ext>
            </a:extLst>
          </p:cNvPr>
          <p:cNvSpPr/>
          <p:nvPr/>
        </p:nvSpPr>
        <p:spPr>
          <a:xfrm>
            <a:off x="3297381" y="2728206"/>
            <a:ext cx="5597236" cy="249381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49C48BD-55FB-4C77-A42E-7EE2BD9836F0}"/>
              </a:ext>
            </a:extLst>
          </p:cNvPr>
          <p:cNvSpPr txBox="1"/>
          <p:nvPr/>
        </p:nvSpPr>
        <p:spPr>
          <a:xfrm>
            <a:off x="3595253" y="3374950"/>
            <a:ext cx="5001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</a:t>
            </a:r>
            <a:r>
              <a:rPr lang="en-GB" sz="2400" b="1" dirty="0"/>
              <a:t>Healthy coping strategies</a:t>
            </a:r>
          </a:p>
          <a:p>
            <a:pPr algn="ctr"/>
            <a:r>
              <a:rPr lang="en-GB" sz="2400" dirty="0"/>
              <a:t>(positive ways of coping or managing strong feelings or emotions) 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3073457-75B2-47D2-B08C-8F92690AC1F1}"/>
              </a:ext>
            </a:extLst>
          </p:cNvPr>
          <p:cNvCxnSpPr>
            <a:stCxn id="89" idx="6"/>
          </p:cNvCxnSpPr>
          <p:nvPr/>
        </p:nvCxnSpPr>
        <p:spPr>
          <a:xfrm flipV="1">
            <a:off x="8894617" y="3974545"/>
            <a:ext cx="1939638" cy="57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A0768D4-97A9-4963-BAEA-01044A884ABE}"/>
              </a:ext>
            </a:extLst>
          </p:cNvPr>
          <p:cNvCxnSpPr>
            <a:stCxn id="89" idx="5"/>
          </p:cNvCxnSpPr>
          <p:nvPr/>
        </p:nvCxnSpPr>
        <p:spPr>
          <a:xfrm>
            <a:off x="8074921" y="4856813"/>
            <a:ext cx="1969624" cy="127437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78ADCCA-A3FB-41EA-8AF4-8E4C842B3505}"/>
              </a:ext>
            </a:extLst>
          </p:cNvPr>
          <p:cNvCxnSpPr>
            <a:stCxn id="89" idx="4"/>
          </p:cNvCxnSpPr>
          <p:nvPr/>
        </p:nvCxnSpPr>
        <p:spPr>
          <a:xfrm>
            <a:off x="6095999" y="5222024"/>
            <a:ext cx="0" cy="115252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2FF71B9-9573-45CB-934D-FBBDCD486FBD}"/>
              </a:ext>
            </a:extLst>
          </p:cNvPr>
          <p:cNvCxnSpPr>
            <a:stCxn id="89" idx="3"/>
          </p:cNvCxnSpPr>
          <p:nvPr/>
        </p:nvCxnSpPr>
        <p:spPr>
          <a:xfrm flipH="1">
            <a:off x="2646218" y="4856813"/>
            <a:ext cx="1470859" cy="127437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F102FD43-E761-4DCA-AE72-F6566C954446}"/>
              </a:ext>
            </a:extLst>
          </p:cNvPr>
          <p:cNvCxnSpPr>
            <a:stCxn id="89" idx="2"/>
          </p:cNvCxnSpPr>
          <p:nvPr/>
        </p:nvCxnSpPr>
        <p:spPr>
          <a:xfrm flipH="1">
            <a:off x="1205345" y="3975115"/>
            <a:ext cx="209203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E31096D-29A2-4D7F-B322-D74E3CEF3571}"/>
              </a:ext>
            </a:extLst>
          </p:cNvPr>
          <p:cNvCxnSpPr>
            <a:stCxn id="89" idx="1"/>
          </p:cNvCxnSpPr>
          <p:nvPr/>
        </p:nvCxnSpPr>
        <p:spPr>
          <a:xfrm flipH="1" flipV="1">
            <a:off x="2147455" y="1925782"/>
            <a:ext cx="1969622" cy="116763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12FE7C6-D85E-4A05-A7D0-521C3DBB9B1A}"/>
              </a:ext>
            </a:extLst>
          </p:cNvPr>
          <p:cNvCxnSpPr>
            <a:stCxn id="89" idx="0"/>
          </p:cNvCxnSpPr>
          <p:nvPr/>
        </p:nvCxnSpPr>
        <p:spPr>
          <a:xfrm flipV="1">
            <a:off x="6095999" y="1575683"/>
            <a:ext cx="0" cy="115252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89BA7B5-4DBB-4E60-AA12-D25A3F7F7A0C}"/>
              </a:ext>
            </a:extLst>
          </p:cNvPr>
          <p:cNvCxnSpPr>
            <a:stCxn id="89" idx="7"/>
          </p:cNvCxnSpPr>
          <p:nvPr/>
        </p:nvCxnSpPr>
        <p:spPr>
          <a:xfrm flipV="1">
            <a:off x="8074921" y="1925782"/>
            <a:ext cx="1969624" cy="116763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719F8FDA-230D-4311-958B-EE0395196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29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36" y="481822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Further support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8908" y="529074"/>
            <a:ext cx="60435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There are lots of places to get advice about emotional wellbeing, social media or to discuss feelings.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b="1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ChildLine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3"/>
              </a:rPr>
              <a:t>www.childline.org.uk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</a:t>
            </a:r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Phone: 0800 1111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Young Minds:</a:t>
            </a:r>
          </a:p>
          <a:p>
            <a:r>
              <a:rPr lang="en-GB" sz="24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4"/>
              </a:rPr>
              <a:t>www.youngminds.org.uk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Samaritans:</a:t>
            </a:r>
          </a:p>
          <a:p>
            <a:r>
              <a:rPr lang="en-GB" sz="24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www.samaritans.org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Phone: 116 123</a:t>
            </a:r>
          </a:p>
          <a:p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a crisis, text ‘Shout’ to 85258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16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7239" y="1624518"/>
            <a:ext cx="49113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have questions or concerns, you can always speak to your parent or carer, or contact a teacher in school for more advice and support. </a:t>
            </a:r>
          </a:p>
          <a:p>
            <a:endParaRPr lang="en-GB" dirty="0"/>
          </a:p>
        </p:txBody>
      </p:sp>
      <p:pic>
        <p:nvPicPr>
          <p:cNvPr id="9" name="Picture 2" descr="Speech Bubbles, Conversation, Black, Blank, Cha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990" y="4311438"/>
            <a:ext cx="2912582" cy="18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EFC03E5C-3DA3-47CB-919A-4142D0C87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328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36" y="489529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More activities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975" y="1608372"/>
            <a:ext cx="460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League Spartan" panose="00000800000000000000" pitchFamily="50" charset="0"/>
              </a:rPr>
              <a:t>Reflective journal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6331" y="2405630"/>
            <a:ext cx="455904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Keep a reflective journal for a week. </a:t>
            </a:r>
          </a:p>
          <a:p>
            <a:endParaRPr lang="en-GB" sz="2400" dirty="0"/>
          </a:p>
          <a:p>
            <a:r>
              <a:rPr lang="en-GB" sz="2400" dirty="0"/>
              <a:t>Note down any difficult feelings encountered and any strategies you used to manage them. </a:t>
            </a:r>
          </a:p>
          <a:p>
            <a:endParaRPr lang="en-GB" sz="2400" dirty="0"/>
          </a:p>
          <a:p>
            <a:r>
              <a:rPr lang="en-GB" sz="2400" dirty="0"/>
              <a:t>This is a private reflection activity and will not be shared with your teacher or others. </a:t>
            </a:r>
            <a:endParaRPr lang="en-GB" sz="3200" dirty="0"/>
          </a:p>
          <a:p>
            <a:endParaRPr lang="en-GB" dirty="0"/>
          </a:p>
        </p:txBody>
      </p:sp>
      <p:pic>
        <p:nvPicPr>
          <p:cNvPr id="2050" name="Picture 2" descr="Desk, Smartphone, Iphone, Notebook, Pen, Office, Moder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948" y="1936786"/>
            <a:ext cx="5542927" cy="368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2115E8-961B-452A-9B9D-B1C3B6C99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46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47746" y="3570505"/>
            <a:ext cx="100964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Home learning lesson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Healthy coping strategies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pic>
        <p:nvPicPr>
          <p:cNvPr id="6" name="Picture 6" descr="Meditation, Presence, Spiritual, Communication">
            <a:extLst>
              <a:ext uri="{FF2B5EF4-FFF2-40B4-BE49-F238E27FC236}">
                <a16:creationId xmlns:a16="http://schemas.microsoft.com/office/drawing/2014/main" id="{50B8EA49-8737-4444-8AC7-D11EFB5AA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137" y="416580"/>
            <a:ext cx="3340603" cy="30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990BA0D-7BD5-45EC-A3C3-336100980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9847" y="3188023"/>
            <a:ext cx="10965901" cy="32778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We will be able to: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recognise circumstances leading to intense emotions that may be difficult to manage</a:t>
            </a: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a range of positive strategies for managing difficult emotions</a:t>
            </a: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assess whom, how and why to ask for support when it’s needed</a:t>
            </a:r>
          </a:p>
          <a:p>
            <a:pPr marL="914400" lvl="1" indent="-457200">
              <a:spcAft>
                <a:spcPts val="1200"/>
              </a:spcAft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evaluate the positive and negative impact of social media on emotional wellbeing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850" y="589419"/>
            <a:ext cx="1070642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endParaRPr lang="en-GB" sz="1600" b="1" dirty="0">
              <a:latin typeface="Gill Sans MT" panose="020B0502020104020203" pitchFamily="34" charset="0"/>
            </a:endParaRPr>
          </a:p>
          <a:p>
            <a:pPr lvl="3"/>
            <a:endParaRPr lang="en-GB" sz="1100" b="1" dirty="0">
              <a:latin typeface="Gill Sans MT" panose="020B0502020104020203" pitchFamily="34" charset="0"/>
            </a:endParaRPr>
          </a:p>
          <a:p>
            <a:pPr lvl="3"/>
            <a:endParaRPr lang="en-GB" sz="800" b="1" dirty="0">
              <a:latin typeface="Gill Sans MT" panose="020B0502020104020203" pitchFamily="34" charset="0"/>
            </a:endParaRPr>
          </a:p>
          <a:p>
            <a:pPr lvl="3"/>
            <a:endParaRPr lang="en-GB" sz="2000" b="1" dirty="0">
              <a:latin typeface="Gill Sans MT" panose="020B05020201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31" y="951146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311178" y="3029146"/>
            <a:ext cx="877333" cy="1001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9842" y="652087"/>
            <a:ext cx="1115538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202000"/>
            </a:pPr>
            <a:r>
              <a:rPr lang="en-GB" sz="3200" dirty="0">
                <a:solidFill>
                  <a:prstClr val="black"/>
                </a:solidFill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We are learning: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healthy ways to manage difficult feelings or challenging circumstances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about the impact of social media on mental health and emotional wellbeing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D9C10A63-05AD-441A-958D-6EE2EDF78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297381" y="2728206"/>
            <a:ext cx="5597236" cy="249381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95253" y="3374950"/>
            <a:ext cx="50014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</a:t>
            </a:r>
            <a:r>
              <a:rPr lang="en-GB" sz="2800" b="1" dirty="0"/>
              <a:t>Healthy coping strategies</a:t>
            </a:r>
          </a:p>
          <a:p>
            <a:pPr algn="ctr"/>
            <a:r>
              <a:rPr lang="en-GB" sz="2400" dirty="0"/>
              <a:t>(positive ways of coping or managing strong feelings or emotions)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471" y="262771"/>
            <a:ext cx="11779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a sheet of paper, </a:t>
            </a:r>
            <a:r>
              <a:rPr lang="en-GB" sz="24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a mind-map</a:t>
            </a:r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all the healthy coping strategies you can think of that could help someone manage strong feelings and emotions</a:t>
            </a:r>
          </a:p>
        </p:txBody>
      </p:sp>
      <p:cxnSp>
        <p:nvCxnSpPr>
          <p:cNvPr id="11" name="Straight Connector 10"/>
          <p:cNvCxnSpPr>
            <a:stCxn id="4" idx="6"/>
          </p:cNvCxnSpPr>
          <p:nvPr/>
        </p:nvCxnSpPr>
        <p:spPr>
          <a:xfrm flipV="1">
            <a:off x="8894617" y="3974545"/>
            <a:ext cx="1939638" cy="57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</p:cNvCxnSpPr>
          <p:nvPr/>
        </p:nvCxnSpPr>
        <p:spPr>
          <a:xfrm>
            <a:off x="8074921" y="4856813"/>
            <a:ext cx="1969624" cy="127437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4"/>
          </p:cNvCxnSpPr>
          <p:nvPr/>
        </p:nvCxnSpPr>
        <p:spPr>
          <a:xfrm>
            <a:off x="6095999" y="5222024"/>
            <a:ext cx="0" cy="115252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3"/>
          </p:cNvCxnSpPr>
          <p:nvPr/>
        </p:nvCxnSpPr>
        <p:spPr>
          <a:xfrm flipH="1">
            <a:off x="2646218" y="4856813"/>
            <a:ext cx="1470859" cy="127437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2"/>
          </p:cNvCxnSpPr>
          <p:nvPr/>
        </p:nvCxnSpPr>
        <p:spPr>
          <a:xfrm flipH="1">
            <a:off x="1205345" y="3975115"/>
            <a:ext cx="209203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1"/>
          </p:cNvCxnSpPr>
          <p:nvPr/>
        </p:nvCxnSpPr>
        <p:spPr>
          <a:xfrm flipH="1" flipV="1">
            <a:off x="2147455" y="1925782"/>
            <a:ext cx="1969622" cy="116763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0"/>
          </p:cNvCxnSpPr>
          <p:nvPr/>
        </p:nvCxnSpPr>
        <p:spPr>
          <a:xfrm flipV="1">
            <a:off x="6095999" y="1575683"/>
            <a:ext cx="0" cy="115252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7"/>
          </p:cNvCxnSpPr>
          <p:nvPr/>
        </p:nvCxnSpPr>
        <p:spPr>
          <a:xfrm flipV="1">
            <a:off x="8074921" y="1925782"/>
            <a:ext cx="1969624" cy="116763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AFA00186-4439-4997-BA01-422C9B170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26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145C1-6C86-4D54-99FA-DC816CAD2487}"/>
              </a:ext>
            </a:extLst>
          </p:cNvPr>
          <p:cNvSpPr txBox="1"/>
          <p:nvPr/>
        </p:nvSpPr>
        <p:spPr>
          <a:xfrm>
            <a:off x="201661" y="210780"/>
            <a:ext cx="11779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Managing intense feelings</a:t>
            </a:r>
            <a:endParaRPr lang="en-GB" sz="3200" b="1" dirty="0">
              <a:latin typeface="League Spartan" panose="000008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E6B6C-C29B-416D-BEBB-A17071B96DC6}"/>
              </a:ext>
            </a:extLst>
          </p:cNvPr>
          <p:cNvSpPr/>
          <p:nvPr/>
        </p:nvSpPr>
        <p:spPr>
          <a:xfrm>
            <a:off x="1644552" y="3057734"/>
            <a:ext cx="8142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95519E"/>
                </a:solidFill>
              </a:rPr>
              <a:t>Is feeling intense emotions every now and again a problem?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D16D88-75F1-41A5-9AF9-0ED6FA46620C}"/>
              </a:ext>
            </a:extLst>
          </p:cNvPr>
          <p:cNvSpPr/>
          <p:nvPr/>
        </p:nvSpPr>
        <p:spPr>
          <a:xfrm>
            <a:off x="342899" y="872533"/>
            <a:ext cx="112027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People experience emotions at a variety of levels over time, and the way they manage these emotions can change based on context and the level of emotion.</a:t>
            </a:r>
          </a:p>
          <a:p>
            <a:endParaRPr lang="en-GB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would you answer these questions?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899A3A-A43A-43E4-9A5D-6E290F372C3C}"/>
              </a:ext>
            </a:extLst>
          </p:cNvPr>
          <p:cNvSpPr/>
          <p:nvPr/>
        </p:nvSpPr>
        <p:spPr>
          <a:xfrm>
            <a:off x="3385732" y="4589573"/>
            <a:ext cx="664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95519E"/>
                </a:solidFill>
              </a:rPr>
              <a:t>When might intense emotions become a problem?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497592" y="2995019"/>
            <a:ext cx="7995284" cy="693516"/>
          </a:xfrm>
          <a:prstGeom prst="wedgeRoundRectCallout">
            <a:avLst>
              <a:gd name="adj1" fmla="val -51263"/>
              <a:gd name="adj2" fmla="val 116266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ular Callout 10"/>
          <p:cNvSpPr/>
          <p:nvPr/>
        </p:nvSpPr>
        <p:spPr>
          <a:xfrm>
            <a:off x="3146245" y="4503031"/>
            <a:ext cx="7418341" cy="693516"/>
          </a:xfrm>
          <a:prstGeom prst="wedgeRoundRectCallout">
            <a:avLst>
              <a:gd name="adj1" fmla="val -51263"/>
              <a:gd name="adj2" fmla="val 116266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B690B13A-0F35-4D68-8CE4-B13DC6E71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97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3EE7A8-953B-4D76-AFA9-958B7C4F4A17}"/>
              </a:ext>
            </a:extLst>
          </p:cNvPr>
          <p:cNvSpPr/>
          <p:nvPr/>
        </p:nvSpPr>
        <p:spPr>
          <a:xfrm>
            <a:off x="636704" y="1878616"/>
            <a:ext cx="10630010" cy="70788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Feeling intense emotions every now and again is not necessarily a problem. For example, occasionally feeling furious for a good reason, is not necessarily a problem.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47B01-3DE9-4FA7-AE55-5251DB77E7D4}"/>
              </a:ext>
            </a:extLst>
          </p:cNvPr>
          <p:cNvSpPr/>
          <p:nvPr/>
        </p:nvSpPr>
        <p:spPr>
          <a:xfrm>
            <a:off x="636704" y="4693129"/>
            <a:ext cx="11132732" cy="153888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someone has extreme feelings, an overwhelming number of negative feelings, or experiences these feelings for no apparent reason, they may need more support. </a:t>
            </a:r>
          </a:p>
          <a:p>
            <a:endParaRPr lang="en-GB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example, they may need to speak to someone they trust, or they could ask for help from one of the organisations signposted at the end of this lesson.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AE6B6C-C29B-416D-BEBB-A17071B96DC6}"/>
              </a:ext>
            </a:extLst>
          </p:cNvPr>
          <p:cNvSpPr/>
          <p:nvPr/>
        </p:nvSpPr>
        <p:spPr>
          <a:xfrm>
            <a:off x="3385732" y="711230"/>
            <a:ext cx="8142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95519E"/>
                </a:solidFill>
              </a:rPr>
              <a:t>Is feeling intense emotions every now and again a problem?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899A3A-A43A-43E4-9A5D-6E290F372C3C}"/>
              </a:ext>
            </a:extLst>
          </p:cNvPr>
          <p:cNvSpPr/>
          <p:nvPr/>
        </p:nvSpPr>
        <p:spPr>
          <a:xfrm>
            <a:off x="3385732" y="3335387"/>
            <a:ext cx="6645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95519E"/>
                </a:solidFill>
              </a:rPr>
              <a:t>When might intense emotions become a problem?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146245" y="582645"/>
            <a:ext cx="7995284" cy="693516"/>
          </a:xfrm>
          <a:prstGeom prst="wedgeRoundRectCallout">
            <a:avLst>
              <a:gd name="adj1" fmla="val -51263"/>
              <a:gd name="adj2" fmla="val 116266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ular Callout 10"/>
          <p:cNvSpPr/>
          <p:nvPr/>
        </p:nvSpPr>
        <p:spPr>
          <a:xfrm>
            <a:off x="2999554" y="3220752"/>
            <a:ext cx="7418341" cy="693516"/>
          </a:xfrm>
          <a:prstGeom prst="wedgeRoundRectCallout">
            <a:avLst>
              <a:gd name="adj1" fmla="val -51263"/>
              <a:gd name="adj2" fmla="val 116266"/>
              <a:gd name="adj3" fmla="val 16667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16B2A75A-C3DC-4096-BC4A-451399434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52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ghlighter Pen, Marker Pen, Pink, Bright, P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417" y="4953433"/>
            <a:ext cx="1464492" cy="14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5101" y="515580"/>
            <a:ext cx="72359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 day in the life: Logan</a:t>
            </a:r>
            <a:endParaRPr lang="en-GB" sz="4400" b="1" dirty="0">
              <a:latin typeface="League Spartan" panose="00000800000000000000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0021" y="1591422"/>
            <a:ext cx="4526890" cy="4241546"/>
          </a:xfrm>
          <a:prstGeom prst="rect">
            <a:avLst/>
          </a:prstGeom>
          <a:ln>
            <a:solidFill>
              <a:srgbClr val="95519E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read through </a:t>
            </a:r>
            <a:r>
              <a:rPr lang="en-GB" sz="2800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Logan’s day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in </a:t>
            </a:r>
            <a:r>
              <a:rPr lang="en-GB" sz="2800" b="1" i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and as you do so, note down or highlight everything that happens, or that Logan does, that could have either a positive or negative effect on his emotional wellbeing.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E493B5-18DB-47F3-B013-48F0DB0CCBA2}"/>
              </a:ext>
            </a:extLst>
          </p:cNvPr>
          <p:cNvSpPr/>
          <p:nvPr/>
        </p:nvSpPr>
        <p:spPr>
          <a:xfrm>
            <a:off x="5783646" y="1558103"/>
            <a:ext cx="5828304" cy="3741793"/>
          </a:xfrm>
          <a:prstGeom prst="rect">
            <a:avLst/>
          </a:prstGeom>
          <a:solidFill>
            <a:srgbClr val="E8D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1"/>
                </a:solidFill>
              </a:rPr>
              <a:t>Did you notice anything about…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Logan’s phone use?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His diet and eating habits?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His sleep pattern?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Logan’s interest in football?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His friendship with Matt?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His homework habits?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9B5DE-863B-4C4A-8E57-4E93CED76038}"/>
              </a:ext>
            </a:extLst>
          </p:cNvPr>
          <p:cNvSpPr/>
          <p:nvPr/>
        </p:nvSpPr>
        <p:spPr>
          <a:xfrm>
            <a:off x="5783646" y="1558102"/>
            <a:ext cx="5828304" cy="3741793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Stuck?</a:t>
            </a:r>
          </a:p>
          <a:p>
            <a:pPr algn="ctr"/>
            <a:endParaRPr lang="en-GB" sz="1600" b="1" dirty="0"/>
          </a:p>
          <a:p>
            <a:pPr algn="ctr"/>
            <a:r>
              <a:rPr lang="en-GB" sz="4400" dirty="0"/>
              <a:t>Click here for ideas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7FA7DC27-99DC-4B4F-8928-C98F0E120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48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9A7C27-5584-430E-8085-0E057380615C}"/>
              </a:ext>
            </a:extLst>
          </p:cNvPr>
          <p:cNvSpPr txBox="1"/>
          <p:nvPr/>
        </p:nvSpPr>
        <p:spPr>
          <a:xfrm>
            <a:off x="553915" y="281135"/>
            <a:ext cx="9478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Read the examples of healthy coping strategies on the next slide.</a:t>
            </a:r>
          </a:p>
          <a:p>
            <a:endParaRPr lang="en-GB" sz="24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down three that you think will be most helpful for Logan.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D9C1D8-DD6C-4BD3-8021-E73532321E7D}"/>
              </a:ext>
            </a:extLst>
          </p:cNvPr>
          <p:cNvGrpSpPr/>
          <p:nvPr/>
        </p:nvGrpSpPr>
        <p:grpSpPr>
          <a:xfrm>
            <a:off x="4407719" y="2121331"/>
            <a:ext cx="5163663" cy="4174435"/>
            <a:chOff x="1058233" y="2143160"/>
            <a:chExt cx="5163663" cy="41744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104236-7889-44C2-BEC6-92C2EEB74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90563">
              <a:off x="1058233" y="2143160"/>
              <a:ext cx="3277584" cy="417443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302AF9-B5FC-46FF-9643-45ACFA75304C}"/>
                </a:ext>
              </a:extLst>
            </p:cNvPr>
            <p:cNvSpPr/>
            <p:nvPr/>
          </p:nvSpPr>
          <p:spPr>
            <a:xfrm rot="533213">
              <a:off x="1791758" y="2658626"/>
              <a:ext cx="8779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latin typeface="Segoe Print" panose="02000600000000000000" pitchFamily="2" charset="0"/>
                </a:rPr>
                <a:t>1…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B47336-C149-4719-B48E-492EBB327EF6}"/>
                </a:ext>
              </a:extLst>
            </p:cNvPr>
            <p:cNvSpPr/>
            <p:nvPr/>
          </p:nvSpPr>
          <p:spPr>
            <a:xfrm rot="480154">
              <a:off x="1733712" y="3045525"/>
              <a:ext cx="8779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latin typeface="Segoe Print" panose="02000600000000000000" pitchFamily="2" charset="0"/>
                </a:rPr>
                <a:t>2…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655FC2-15CC-4A30-B4A3-3B011120BD9A}"/>
                </a:ext>
              </a:extLst>
            </p:cNvPr>
            <p:cNvSpPr/>
            <p:nvPr/>
          </p:nvSpPr>
          <p:spPr>
            <a:xfrm rot="614207">
              <a:off x="1655014" y="3439363"/>
              <a:ext cx="8779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latin typeface="Segoe Print" panose="02000600000000000000" pitchFamily="2" charset="0"/>
                </a:rPr>
                <a:t>3…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E4563B-3317-4A70-9D95-C109B0F734AC}"/>
                </a:ext>
              </a:extLst>
            </p:cNvPr>
            <p:cNvSpPr txBox="1"/>
            <p:nvPr/>
          </p:nvSpPr>
          <p:spPr>
            <a:xfrm rot="583229">
              <a:off x="1798983" y="2543363"/>
              <a:ext cx="4422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Segoe Print" panose="02000600000000000000" pitchFamily="2" charset="0"/>
                </a:rPr>
                <a:t>Logan could try:</a:t>
              </a:r>
            </a:p>
          </p:txBody>
        </p:sp>
      </p:grp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A286E8F3-3CB5-4712-8699-618E0417B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45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CB9763-BA48-446D-88C5-E8FD344B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51D86-383D-45DB-A701-76B5BFCFE28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Picture 5" descr="Analysis, Thinking, Guy, Teen, Young, Hooded Clock">
            <a:extLst>
              <a:ext uri="{FF2B5EF4-FFF2-40B4-BE49-F238E27FC236}">
                <a16:creationId xmlns:a16="http://schemas.microsoft.com/office/drawing/2014/main" id="{49B0FD10-882B-40A0-9C8A-6B026CFD9904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474" y="115879"/>
            <a:ext cx="1352550" cy="1100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Girls, Friends, Happy, Young, Happy Woman, People">
            <a:extLst>
              <a:ext uri="{FF2B5EF4-FFF2-40B4-BE49-F238E27FC236}">
                <a16:creationId xmlns:a16="http://schemas.microsoft.com/office/drawing/2014/main" id="{567DAE37-6416-4CAF-9A97-FFE7FBE56A63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73858" y="201073"/>
            <a:ext cx="1053099" cy="13289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ounded Rectangular Callout 2">
            <a:extLst>
              <a:ext uri="{FF2B5EF4-FFF2-40B4-BE49-F238E27FC236}">
                <a16:creationId xmlns:a16="http://schemas.microsoft.com/office/drawing/2014/main" id="{9EFA8515-171E-4760-B856-B2600139F50E}"/>
              </a:ext>
            </a:extLst>
          </p:cNvPr>
          <p:cNvSpPr/>
          <p:nvPr/>
        </p:nvSpPr>
        <p:spPr>
          <a:xfrm>
            <a:off x="6221895" y="111590"/>
            <a:ext cx="4224128" cy="1234850"/>
          </a:xfrm>
          <a:prstGeom prst="wedgeRoundRectCallout">
            <a:avLst>
              <a:gd name="adj1" fmla="val 64959"/>
              <a:gd name="adj2" fmla="val 802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953D9E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find listening to music really helps me. Sometimes I listen to angry songs or happy songs depending on my mood.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1">
            <a:extLst>
              <a:ext uri="{FF2B5EF4-FFF2-40B4-BE49-F238E27FC236}">
                <a16:creationId xmlns:a16="http://schemas.microsoft.com/office/drawing/2014/main" id="{F177F4DE-0493-4964-A9BF-9E453FDDCEDA}"/>
              </a:ext>
            </a:extLst>
          </p:cNvPr>
          <p:cNvSpPr/>
          <p:nvPr/>
        </p:nvSpPr>
        <p:spPr>
          <a:xfrm>
            <a:off x="1691206" y="126640"/>
            <a:ext cx="4270514" cy="1234850"/>
          </a:xfrm>
          <a:prstGeom prst="wedgeRoundRectCallout">
            <a:avLst>
              <a:gd name="adj1" fmla="val -65008"/>
              <a:gd name="adj2" fmla="val 6507"/>
              <a:gd name="adj3" fmla="val 16667"/>
            </a:avLst>
          </a:prstGeom>
          <a:solidFill>
            <a:schemeClr val="bg1"/>
          </a:solidFill>
          <a:ln>
            <a:solidFill>
              <a:srgbClr val="953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write a letter to someone, explaining all my feelings and what they have done to upset me. Then I rip it up and throw it away. 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irl, Curly, Portrait, Teen, Pretty, Woman, Hair, Women">
            <a:extLst>
              <a:ext uri="{FF2B5EF4-FFF2-40B4-BE49-F238E27FC236}">
                <a16:creationId xmlns:a16="http://schemas.microsoft.com/office/drawing/2014/main" id="{558D5B4B-CD34-4499-ADF8-46278D849DFB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474" y="1506523"/>
            <a:ext cx="1376045" cy="1323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ounded Rectangular Callout 3">
            <a:extLst>
              <a:ext uri="{FF2B5EF4-FFF2-40B4-BE49-F238E27FC236}">
                <a16:creationId xmlns:a16="http://schemas.microsoft.com/office/drawing/2014/main" id="{8C1817F2-2190-49AC-9BF8-118EEDF761BA}"/>
              </a:ext>
            </a:extLst>
          </p:cNvPr>
          <p:cNvSpPr/>
          <p:nvPr/>
        </p:nvSpPr>
        <p:spPr>
          <a:xfrm>
            <a:off x="1691206" y="1529995"/>
            <a:ext cx="4278899" cy="1215912"/>
          </a:xfrm>
          <a:prstGeom prst="wedgeRoundRectCallout">
            <a:avLst>
              <a:gd name="adj1" fmla="val -66906"/>
              <a:gd name="adj2" fmla="val 5289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953D9E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use exercise to let off steam. I find it completely distracts me from everything else.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Man, Boy, Serious, Black Shirt, City View">
            <a:extLst>
              <a:ext uri="{FF2B5EF4-FFF2-40B4-BE49-F238E27FC236}">
                <a16:creationId xmlns:a16="http://schemas.microsoft.com/office/drawing/2014/main" id="{FEE784E8-B195-412C-910E-0C02941F0594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474" y="4460404"/>
            <a:ext cx="1166536" cy="11009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3FADFC1A-BFBF-4FE7-9C3E-814CA7AFFD7D}"/>
              </a:ext>
            </a:extLst>
          </p:cNvPr>
          <p:cNvSpPr/>
          <p:nvPr/>
        </p:nvSpPr>
        <p:spPr>
          <a:xfrm>
            <a:off x="1698887" y="4518817"/>
            <a:ext cx="4270514" cy="1553996"/>
          </a:xfrm>
          <a:prstGeom prst="wedgeRoundRectCallout">
            <a:avLst>
              <a:gd name="adj1" fmla="val -65932"/>
              <a:gd name="adj2" fmla="val -11087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953D9E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always go for a long walk by myself to unwind. When I’m by myself I sometimes scream and shout – or even cry- I think it’s good to let your emotions out.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Portrait, People, Adult, Man, Face, Guy, Young">
            <a:extLst>
              <a:ext uri="{FF2B5EF4-FFF2-40B4-BE49-F238E27FC236}">
                <a16:creationId xmlns:a16="http://schemas.microsoft.com/office/drawing/2014/main" id="{F0D811FB-67B4-4375-A138-8023F0540548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0073" y="1605923"/>
            <a:ext cx="1160667" cy="1548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ounded Rectangular Callout 6">
            <a:extLst>
              <a:ext uri="{FF2B5EF4-FFF2-40B4-BE49-F238E27FC236}">
                <a16:creationId xmlns:a16="http://schemas.microsoft.com/office/drawing/2014/main" id="{8CB53B0E-FF89-4550-B584-956F5C929C5B}"/>
              </a:ext>
            </a:extLst>
          </p:cNvPr>
          <p:cNvSpPr/>
          <p:nvPr/>
        </p:nvSpPr>
        <p:spPr>
          <a:xfrm>
            <a:off x="6221895" y="1556831"/>
            <a:ext cx="4224128" cy="1493319"/>
          </a:xfrm>
          <a:prstGeom prst="wedgeRoundRectCallout">
            <a:avLst>
              <a:gd name="adj1" fmla="val 66276"/>
              <a:gd name="adj2" fmla="val 27180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953D9E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advice would always be to talk to someone.  My Dad’s a good listener, and so is my best friend, but I’ve also contacted Childline before on webchat.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Basketball, Young, Teenager, Ball, Lifestyle, Person">
            <a:extLst>
              <a:ext uri="{FF2B5EF4-FFF2-40B4-BE49-F238E27FC236}">
                <a16:creationId xmlns:a16="http://schemas.microsoft.com/office/drawing/2014/main" id="{8CA9386B-E7DE-4FDF-ABCC-75A072530CBF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2819" y="4858193"/>
            <a:ext cx="1224138" cy="1630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ounded Rectangular Callout 10">
            <a:extLst>
              <a:ext uri="{FF2B5EF4-FFF2-40B4-BE49-F238E27FC236}">
                <a16:creationId xmlns:a16="http://schemas.microsoft.com/office/drawing/2014/main" id="{8AFC983C-8A91-4776-9112-851783B882D6}"/>
              </a:ext>
            </a:extLst>
          </p:cNvPr>
          <p:cNvSpPr/>
          <p:nvPr/>
        </p:nvSpPr>
        <p:spPr>
          <a:xfrm>
            <a:off x="6221895" y="4730794"/>
            <a:ext cx="4224129" cy="1661215"/>
          </a:xfrm>
          <a:prstGeom prst="wedgeRoundRectCallout">
            <a:avLst>
              <a:gd name="adj1" fmla="val 62878"/>
              <a:gd name="adj2" fmla="val 2829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953D9E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use a stress ball. Sometimes I really want to break things, but I found positive ways to manage that, like smashing ice cubes onto the floor or tearing up our pile of recycling.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Young Woman, Portrait, Ginger, Young, Girl, Woman">
            <a:extLst>
              <a:ext uri="{FF2B5EF4-FFF2-40B4-BE49-F238E27FC236}">
                <a16:creationId xmlns:a16="http://schemas.microsoft.com/office/drawing/2014/main" id="{057B2246-3C75-4AE3-A9B0-49CD26229E93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20901" y="3336915"/>
            <a:ext cx="1208813" cy="12818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ounded Rectangular Callout 13">
            <a:extLst>
              <a:ext uri="{FF2B5EF4-FFF2-40B4-BE49-F238E27FC236}">
                <a16:creationId xmlns:a16="http://schemas.microsoft.com/office/drawing/2014/main" id="{63C7FC77-00F0-4B7D-8592-E419778F27EB}"/>
              </a:ext>
            </a:extLst>
          </p:cNvPr>
          <p:cNvSpPr/>
          <p:nvPr/>
        </p:nvSpPr>
        <p:spPr>
          <a:xfrm>
            <a:off x="6221896" y="3278353"/>
            <a:ext cx="4224128" cy="1281893"/>
          </a:xfrm>
          <a:prstGeom prst="wedgeRoundRectCallout">
            <a:avLst>
              <a:gd name="adj1" fmla="val 68707"/>
              <a:gd name="adj2" fmla="val 12946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953D9E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found some mindfulness apps online. I listen to them to help me meditate. They have specific ones for helpin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 with 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feelings.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Portrait, Teen, Young, Teenager, Happy, Girl, People">
            <a:extLst>
              <a:ext uri="{FF2B5EF4-FFF2-40B4-BE49-F238E27FC236}">
                <a16:creationId xmlns:a16="http://schemas.microsoft.com/office/drawing/2014/main" id="{8A668350-6429-4B2A-B7B6-CF548E4AB8AE}"/>
              </a:ext>
            </a:extLst>
          </p:cNvPr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2286" y="2939354"/>
            <a:ext cx="1347738" cy="12777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ounded Rectangular Callout 16">
            <a:extLst>
              <a:ext uri="{FF2B5EF4-FFF2-40B4-BE49-F238E27FC236}">
                <a16:creationId xmlns:a16="http://schemas.microsoft.com/office/drawing/2014/main" id="{92A69D78-AA81-43B2-8332-FB8C9E191522}"/>
              </a:ext>
            </a:extLst>
          </p:cNvPr>
          <p:cNvSpPr/>
          <p:nvPr/>
        </p:nvSpPr>
        <p:spPr>
          <a:xfrm>
            <a:off x="1698887" y="3023283"/>
            <a:ext cx="4270514" cy="1277788"/>
          </a:xfrm>
          <a:prstGeom prst="wedgeRoundRectCallout">
            <a:avLst>
              <a:gd name="adj1" fmla="val -62781"/>
              <a:gd name="adj2" fmla="val -15857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rgbClr val="953D9E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favourite way to relax or cheer myself up is to take a long, relaxing bath and then read my favourite book.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71D6C3F7-3B56-47CF-8E95-9BE942049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97705"/>
              </p:ext>
            </p:extLst>
          </p:nvPr>
        </p:nvGraphicFramePr>
        <p:xfrm>
          <a:off x="72845" y="6408147"/>
          <a:ext cx="12046310" cy="401769"/>
        </p:xfrm>
        <a:graphic>
          <a:graphicData uri="http://schemas.openxmlformats.org/drawingml/2006/table">
            <a:tbl>
              <a:tblPr firstRow="1" bandRow="1"/>
              <a:tblGrid>
                <a:gridCol w="2409262">
                  <a:extLst>
                    <a:ext uri="{9D8B030D-6E8A-4147-A177-3AD203B41FA5}">
                      <a16:colId xmlns:a16="http://schemas.microsoft.com/office/drawing/2014/main" val="2395375012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2383335530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3866261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3878800418"/>
                    </a:ext>
                  </a:extLst>
                </a:gridCol>
                <a:gridCol w="2409262">
                  <a:extLst>
                    <a:ext uri="{9D8B030D-6E8A-4147-A177-3AD203B41FA5}">
                      <a16:colId xmlns:a16="http://schemas.microsoft.com/office/drawing/2014/main" val="4147392188"/>
                    </a:ext>
                  </a:extLst>
                </a:gridCol>
              </a:tblGrid>
              <a:tr h="401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RESILIENCE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ASPIRATION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COMMUNITY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RESPONSIBILITY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</a:rPr>
                        <a:t>CONFIDENCE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05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377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1614</Words>
  <Application>Microsoft Office PowerPoint</Application>
  <PresentationFormat>Widescreen</PresentationFormat>
  <Paragraphs>253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Open Sans Light</vt:lpstr>
      <vt:lpstr>Calibri Light</vt:lpstr>
      <vt:lpstr>Calibri</vt:lpstr>
      <vt:lpstr>Lato</vt:lpstr>
      <vt:lpstr>Arial</vt:lpstr>
      <vt:lpstr>League Spartan</vt:lpstr>
      <vt:lpstr>Segoe Print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Matt Clark</cp:lastModifiedBy>
  <cp:revision>462</cp:revision>
  <dcterms:created xsi:type="dcterms:W3CDTF">2018-11-29T11:01:12Z</dcterms:created>
  <dcterms:modified xsi:type="dcterms:W3CDTF">2020-04-27T09:44:56Z</dcterms:modified>
</cp:coreProperties>
</file>