
<file path=[Content_Types].xml><?xml version="1.0" encoding="utf-8"?>
<Types xmlns="http://schemas.openxmlformats.org/package/2006/content-types">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60" r:id="rId2"/>
    <p:sldId id="265" r:id="rId3"/>
    <p:sldId id="263" r:id="rId4"/>
    <p:sldId id="264"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FFF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42CE28-8340-492E-B5DB-3BE05C88F254}" v="47" dt="2020-06-09T07:39:01.186"/>
    <p1510:client id="{8BC9A114-D784-7137-2AA7-707B9ECD35C3}" v="8" dt="2020-06-09T13:18:19.212"/>
    <p1510:client id="{91604798-2FF0-464B-BF31-6C2C4CA6350A}" v="8" dt="2020-06-09T11:30:43.510"/>
    <p1510:client id="{AF4CD2DA-ADA7-20E9-2B7F-054830608437}" v="1325" dt="2020-06-09T11:05:16.159"/>
    <p1510:client id="{E042D8B8-6CD4-3559-5F77-51E22F55B8F5}" v="43" dt="2020-06-09T11:08:36.8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3B6BB8-E232-4D9D-9ED4-3EEB9C8D0E74}" type="datetimeFigureOut">
              <a:rPr lang="en-GB" smtClean="0"/>
              <a:t>09/06/2020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1D9450-B8B9-46A5-A3C1-00B5534AFEDE}" type="slidenum">
              <a:rPr lang="en-GB" smtClean="0"/>
              <a:t>‹#›</a:t>
            </a:fld>
            <a:endParaRPr lang="en-GB"/>
          </a:p>
        </p:txBody>
      </p:sp>
    </p:spTree>
    <p:extLst>
      <p:ext uri="{BB962C8B-B14F-4D97-AF65-F5344CB8AC3E}">
        <p14:creationId xmlns:p14="http://schemas.microsoft.com/office/powerpoint/2010/main" val="3298626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1D9450-B8B9-46A5-A3C1-00B5534AFEDE}" type="slidenum">
              <a:rPr lang="en-GB" smtClean="0"/>
              <a:t>1</a:t>
            </a:fld>
            <a:endParaRPr lang="en-GB"/>
          </a:p>
        </p:txBody>
      </p:sp>
    </p:spTree>
    <p:extLst>
      <p:ext uri="{BB962C8B-B14F-4D97-AF65-F5344CB8AC3E}">
        <p14:creationId xmlns:p14="http://schemas.microsoft.com/office/powerpoint/2010/main" val="4011444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01D2E45-7C72-4882-8D52-7E8E2705D167}" type="datetimeFigureOut">
              <a:rPr lang="en-GB" smtClean="0"/>
              <a:t>09/06/2020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260AAD-6BBE-40E4-9789-5D1177EE4D3D}" type="slidenum">
              <a:rPr lang="en-GB" smtClean="0"/>
              <a:t>‹#›</a:t>
            </a:fld>
            <a:endParaRPr lang="en-GB"/>
          </a:p>
        </p:txBody>
      </p:sp>
    </p:spTree>
    <p:extLst>
      <p:ext uri="{BB962C8B-B14F-4D97-AF65-F5344CB8AC3E}">
        <p14:creationId xmlns:p14="http://schemas.microsoft.com/office/powerpoint/2010/main" val="3611769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1D2E45-7C72-4882-8D52-7E8E2705D167}" type="datetimeFigureOut">
              <a:rPr lang="en-GB" smtClean="0"/>
              <a:t>09/06/2020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260AAD-6BBE-40E4-9789-5D1177EE4D3D}" type="slidenum">
              <a:rPr lang="en-GB" smtClean="0"/>
              <a:t>‹#›</a:t>
            </a:fld>
            <a:endParaRPr lang="en-GB"/>
          </a:p>
        </p:txBody>
      </p:sp>
    </p:spTree>
    <p:extLst>
      <p:ext uri="{BB962C8B-B14F-4D97-AF65-F5344CB8AC3E}">
        <p14:creationId xmlns:p14="http://schemas.microsoft.com/office/powerpoint/2010/main" val="1744942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1D2E45-7C72-4882-8D52-7E8E2705D167}" type="datetimeFigureOut">
              <a:rPr lang="en-GB" smtClean="0"/>
              <a:t>09/06/2020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260AAD-6BBE-40E4-9789-5D1177EE4D3D}" type="slidenum">
              <a:rPr lang="en-GB" smtClean="0"/>
              <a:t>‹#›</a:t>
            </a:fld>
            <a:endParaRPr lang="en-GB"/>
          </a:p>
        </p:txBody>
      </p:sp>
    </p:spTree>
    <p:extLst>
      <p:ext uri="{BB962C8B-B14F-4D97-AF65-F5344CB8AC3E}">
        <p14:creationId xmlns:p14="http://schemas.microsoft.com/office/powerpoint/2010/main" val="1981625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295835"/>
            <a:ext cx="10515600" cy="591672"/>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76200" y="1063624"/>
            <a:ext cx="12223376" cy="47992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1D2E45-7C72-4882-8D52-7E8E2705D167}" type="datetimeFigureOut">
              <a:rPr lang="en-GB" smtClean="0"/>
              <a:t>09/06/2020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260AAD-6BBE-40E4-9789-5D1177EE4D3D}" type="slidenum">
              <a:rPr lang="en-GB" smtClean="0"/>
              <a:t>‹#›</a:t>
            </a:fld>
            <a:endParaRPr lang="en-GB"/>
          </a:p>
        </p:txBody>
      </p:sp>
    </p:spTree>
    <p:extLst>
      <p:ext uri="{BB962C8B-B14F-4D97-AF65-F5344CB8AC3E}">
        <p14:creationId xmlns:p14="http://schemas.microsoft.com/office/powerpoint/2010/main" val="2060491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1D2E45-7C72-4882-8D52-7E8E2705D167}" type="datetimeFigureOut">
              <a:rPr lang="en-GB" smtClean="0"/>
              <a:t>09/06/2020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260AAD-6BBE-40E4-9789-5D1177EE4D3D}" type="slidenum">
              <a:rPr lang="en-GB" smtClean="0"/>
              <a:t>‹#›</a:t>
            </a:fld>
            <a:endParaRPr lang="en-GB"/>
          </a:p>
        </p:txBody>
      </p:sp>
    </p:spTree>
    <p:extLst>
      <p:ext uri="{BB962C8B-B14F-4D97-AF65-F5344CB8AC3E}">
        <p14:creationId xmlns:p14="http://schemas.microsoft.com/office/powerpoint/2010/main" val="959300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1D2E45-7C72-4882-8D52-7E8E2705D167}" type="datetimeFigureOut">
              <a:rPr lang="en-GB" smtClean="0"/>
              <a:t>09/06/2020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260AAD-6BBE-40E4-9789-5D1177EE4D3D}" type="slidenum">
              <a:rPr lang="en-GB" smtClean="0"/>
              <a:t>‹#›</a:t>
            </a:fld>
            <a:endParaRPr lang="en-GB"/>
          </a:p>
        </p:txBody>
      </p:sp>
    </p:spTree>
    <p:extLst>
      <p:ext uri="{BB962C8B-B14F-4D97-AF65-F5344CB8AC3E}">
        <p14:creationId xmlns:p14="http://schemas.microsoft.com/office/powerpoint/2010/main" val="1069820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1D2E45-7C72-4882-8D52-7E8E2705D167}" type="datetimeFigureOut">
              <a:rPr lang="en-GB" smtClean="0"/>
              <a:t>09/06/2020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260AAD-6BBE-40E4-9789-5D1177EE4D3D}" type="slidenum">
              <a:rPr lang="en-GB" smtClean="0"/>
              <a:t>‹#›</a:t>
            </a:fld>
            <a:endParaRPr lang="en-GB"/>
          </a:p>
        </p:txBody>
      </p:sp>
    </p:spTree>
    <p:extLst>
      <p:ext uri="{BB962C8B-B14F-4D97-AF65-F5344CB8AC3E}">
        <p14:creationId xmlns:p14="http://schemas.microsoft.com/office/powerpoint/2010/main" val="1772850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01D2E45-7C72-4882-8D52-7E8E2705D167}" type="datetimeFigureOut">
              <a:rPr lang="en-GB" smtClean="0"/>
              <a:t>09/06/2020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260AAD-6BBE-40E4-9789-5D1177EE4D3D}" type="slidenum">
              <a:rPr lang="en-GB" smtClean="0"/>
              <a:t>‹#›</a:t>
            </a:fld>
            <a:endParaRPr lang="en-GB"/>
          </a:p>
        </p:txBody>
      </p:sp>
    </p:spTree>
    <p:extLst>
      <p:ext uri="{BB962C8B-B14F-4D97-AF65-F5344CB8AC3E}">
        <p14:creationId xmlns:p14="http://schemas.microsoft.com/office/powerpoint/2010/main" val="1491308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D2E45-7C72-4882-8D52-7E8E2705D167}" type="datetimeFigureOut">
              <a:rPr lang="en-GB" smtClean="0"/>
              <a:t>09/06/2020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260AAD-6BBE-40E4-9789-5D1177EE4D3D}" type="slidenum">
              <a:rPr lang="en-GB" smtClean="0"/>
              <a:t>‹#›</a:t>
            </a:fld>
            <a:endParaRPr lang="en-GB"/>
          </a:p>
        </p:txBody>
      </p:sp>
    </p:spTree>
    <p:extLst>
      <p:ext uri="{BB962C8B-B14F-4D97-AF65-F5344CB8AC3E}">
        <p14:creationId xmlns:p14="http://schemas.microsoft.com/office/powerpoint/2010/main" val="3460879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1D2E45-7C72-4882-8D52-7E8E2705D167}" type="datetimeFigureOut">
              <a:rPr lang="en-GB" smtClean="0"/>
              <a:t>09/06/2020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260AAD-6BBE-40E4-9789-5D1177EE4D3D}" type="slidenum">
              <a:rPr lang="en-GB" smtClean="0"/>
              <a:t>‹#›</a:t>
            </a:fld>
            <a:endParaRPr lang="en-GB"/>
          </a:p>
        </p:txBody>
      </p:sp>
    </p:spTree>
    <p:extLst>
      <p:ext uri="{BB962C8B-B14F-4D97-AF65-F5344CB8AC3E}">
        <p14:creationId xmlns:p14="http://schemas.microsoft.com/office/powerpoint/2010/main" val="2385250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1D2E45-7C72-4882-8D52-7E8E2705D167}" type="datetimeFigureOut">
              <a:rPr lang="en-GB" smtClean="0"/>
              <a:t>09/06/2020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260AAD-6BBE-40E4-9789-5D1177EE4D3D}" type="slidenum">
              <a:rPr lang="en-GB" smtClean="0"/>
              <a:t>‹#›</a:t>
            </a:fld>
            <a:endParaRPr lang="en-GB"/>
          </a:p>
        </p:txBody>
      </p:sp>
    </p:spTree>
    <p:extLst>
      <p:ext uri="{BB962C8B-B14F-4D97-AF65-F5344CB8AC3E}">
        <p14:creationId xmlns:p14="http://schemas.microsoft.com/office/powerpoint/2010/main" val="1349646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1D2E45-7C72-4882-8D52-7E8E2705D167}" type="datetimeFigureOut">
              <a:rPr lang="en-GB" smtClean="0"/>
              <a:t>09/06/2020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60AAD-6BBE-40E4-9789-5D1177EE4D3D}" type="slidenum">
              <a:rPr lang="en-GB" smtClean="0"/>
              <a:t>‹#›</a:t>
            </a:fld>
            <a:endParaRPr lang="en-GB"/>
          </a:p>
        </p:txBody>
      </p:sp>
      <p:pic>
        <p:nvPicPr>
          <p:cNvPr id="7" name="Picture 6"/>
          <p:cNvPicPr>
            <a:picLocks noChangeAspect="1"/>
          </p:cNvPicPr>
          <p:nvPr userDrawn="1"/>
        </p:nvPicPr>
        <p:blipFill>
          <a:blip r:embed="rId13"/>
          <a:stretch>
            <a:fillRect/>
          </a:stretch>
        </p:blipFill>
        <p:spPr>
          <a:xfrm>
            <a:off x="0" y="-68878"/>
            <a:ext cx="12369425" cy="6926878"/>
          </a:xfrm>
          <a:prstGeom prst="rect">
            <a:avLst/>
          </a:prstGeom>
        </p:spPr>
      </p:pic>
    </p:spTree>
    <p:extLst>
      <p:ext uri="{BB962C8B-B14F-4D97-AF65-F5344CB8AC3E}">
        <p14:creationId xmlns:p14="http://schemas.microsoft.com/office/powerpoint/2010/main" val="619370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0617" y="582537"/>
            <a:ext cx="10950766" cy="2387600"/>
          </a:xfrm>
        </p:spPr>
        <p:txBody>
          <a:bodyPr/>
          <a:lstStyle/>
          <a:p>
            <a:r>
              <a:rPr lang="en-US"/>
              <a:t>Increasing Educational Provision – Y10</a:t>
            </a:r>
          </a:p>
        </p:txBody>
      </p:sp>
      <p:sp>
        <p:nvSpPr>
          <p:cNvPr id="3" name="Subtitle 2"/>
          <p:cNvSpPr>
            <a:spLocks noGrp="1"/>
          </p:cNvSpPr>
          <p:nvPr>
            <p:ph type="subTitle" idx="1"/>
          </p:nvPr>
        </p:nvSpPr>
        <p:spPr/>
        <p:txBody>
          <a:bodyPr vert="horz" lIns="91440" tIns="45720" rIns="91440" bIns="45720" rtlCol="0" anchor="t">
            <a:normAutofit/>
          </a:bodyPr>
          <a:lstStyle/>
          <a:p>
            <a:r>
              <a:rPr lang="en-US"/>
              <a:t>Stage 1 – Option Subjects</a:t>
            </a:r>
          </a:p>
          <a:p>
            <a:r>
              <a:rPr lang="en-US"/>
              <a:t>(Live Online Teaching – WC 15th June 2020)</a:t>
            </a:r>
          </a:p>
        </p:txBody>
      </p:sp>
      <p:sp>
        <p:nvSpPr>
          <p:cNvPr id="4" name="Title 1">
            <a:extLst>
              <a:ext uri="{FF2B5EF4-FFF2-40B4-BE49-F238E27FC236}">
                <a16:creationId xmlns:a16="http://schemas.microsoft.com/office/drawing/2014/main" id="{F2980EBB-CD4D-4A4C-B398-6AF27B3423CB}"/>
              </a:ext>
            </a:extLst>
          </p:cNvPr>
          <p:cNvSpPr txBox="1">
            <a:spLocks/>
          </p:cNvSpPr>
          <p:nvPr/>
        </p:nvSpPr>
        <p:spPr>
          <a:xfrm>
            <a:off x="7181636" y="5683791"/>
            <a:ext cx="5010364" cy="59167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000" i="1"/>
              <a:t>Responding to government guidance</a:t>
            </a:r>
          </a:p>
        </p:txBody>
      </p:sp>
    </p:spTree>
    <p:extLst>
      <p:ext uri="{BB962C8B-B14F-4D97-AF65-F5344CB8AC3E}">
        <p14:creationId xmlns:p14="http://schemas.microsoft.com/office/powerpoint/2010/main" val="1103733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0F079-FEB3-46F6-853E-E622BB4B9606}"/>
              </a:ext>
            </a:extLst>
          </p:cNvPr>
          <p:cNvSpPr>
            <a:spLocks noGrp="1"/>
          </p:cNvSpPr>
          <p:nvPr>
            <p:ph type="title"/>
          </p:nvPr>
        </p:nvSpPr>
        <p:spPr/>
        <p:txBody>
          <a:bodyPr>
            <a:normAutofit fontScale="90000"/>
          </a:bodyPr>
          <a:lstStyle/>
          <a:p>
            <a:r>
              <a:rPr lang="en-US"/>
              <a:t>Live Online Teaching – Option Subjects</a:t>
            </a:r>
          </a:p>
        </p:txBody>
      </p:sp>
      <p:sp>
        <p:nvSpPr>
          <p:cNvPr id="3" name="Content Placeholder 2">
            <a:extLst>
              <a:ext uri="{FF2B5EF4-FFF2-40B4-BE49-F238E27FC236}">
                <a16:creationId xmlns:a16="http://schemas.microsoft.com/office/drawing/2014/main" id="{BF6BBA15-8CDB-4FE5-8ADC-33DA6C5137AE}"/>
              </a:ext>
            </a:extLst>
          </p:cNvPr>
          <p:cNvSpPr>
            <a:spLocks noGrp="1"/>
          </p:cNvSpPr>
          <p:nvPr>
            <p:ph idx="1"/>
          </p:nvPr>
        </p:nvSpPr>
        <p:spPr>
          <a:xfrm>
            <a:off x="76200" y="1063624"/>
            <a:ext cx="4646225" cy="4799293"/>
          </a:xfrm>
        </p:spPr>
        <p:txBody>
          <a:bodyPr vert="horz" lIns="91440" tIns="45720" rIns="91440" bIns="45720" rtlCol="0" anchor="t">
            <a:normAutofit fontScale="55000" lnSpcReduction="20000"/>
          </a:bodyPr>
          <a:lstStyle/>
          <a:p>
            <a:r>
              <a:rPr lang="en-US"/>
              <a:t>We will be using Microsoft Teams to offer live/audio teaching.</a:t>
            </a:r>
          </a:p>
          <a:p>
            <a:endParaRPr lang="en-US"/>
          </a:p>
          <a:p>
            <a:r>
              <a:rPr lang="en-US"/>
              <a:t>Teachers will screen share power-point/resources and follow the normal Maltby Academy Lesson Cycle to deliver the online live learning.</a:t>
            </a:r>
          </a:p>
          <a:p>
            <a:endParaRPr lang="en-US"/>
          </a:p>
          <a:p>
            <a:r>
              <a:rPr lang="en-US"/>
              <a:t>The timetable on the following slide identifies when these lessons will take place for option subjects.</a:t>
            </a:r>
          </a:p>
          <a:p>
            <a:endParaRPr lang="en-US"/>
          </a:p>
          <a:p>
            <a:r>
              <a:rPr lang="en-US"/>
              <a:t>A further increase to our provision will come WC 22nd June 2020 when we begin teaching core subjects onsite (Details to follow). When this begins there will be times when some students will be onsite having core lessons when their option subject lessons are being delivered online via Microsoft Teams.  To ensure students always have access to every available lesson, the option subject lessons will be recorded so they are accessible at a later time/date. The lessons will appear in the news feed.</a:t>
            </a:r>
          </a:p>
          <a:p>
            <a:pPr marL="0" indent="0">
              <a:buNone/>
            </a:pPr>
            <a:endParaRPr lang="en-US"/>
          </a:p>
          <a:p>
            <a:pPr marL="0" indent="0">
              <a:buNone/>
            </a:pPr>
            <a:endParaRPr lang="en-US"/>
          </a:p>
        </p:txBody>
      </p:sp>
      <p:pic>
        <p:nvPicPr>
          <p:cNvPr id="4" name="Picture 4" descr="A screenshot of a social media post&#10;&#10;Description generated with very high confidence">
            <a:extLst>
              <a:ext uri="{FF2B5EF4-FFF2-40B4-BE49-F238E27FC236}">
                <a16:creationId xmlns:a16="http://schemas.microsoft.com/office/drawing/2014/main" id="{C442FC41-68D1-4DC9-9A75-8FA58372DE63}"/>
              </a:ext>
            </a:extLst>
          </p:cNvPr>
          <p:cNvPicPr>
            <a:picLocks noChangeAspect="1"/>
          </p:cNvPicPr>
          <p:nvPr/>
        </p:nvPicPr>
        <p:blipFill rotWithShape="1">
          <a:blip r:embed="rId2"/>
          <a:srcRect l="1135" t="1414" r="1439" b="62798"/>
          <a:stretch/>
        </p:blipFill>
        <p:spPr>
          <a:xfrm>
            <a:off x="4815155" y="1197188"/>
            <a:ext cx="7202184" cy="1843963"/>
          </a:xfrm>
          <a:prstGeom prst="rect">
            <a:avLst/>
          </a:prstGeom>
          <a:ln>
            <a:solidFill>
              <a:schemeClr val="tx1"/>
            </a:solidFill>
          </a:ln>
        </p:spPr>
      </p:pic>
      <p:cxnSp>
        <p:nvCxnSpPr>
          <p:cNvPr id="6" name="Straight Arrow Connector 5">
            <a:extLst>
              <a:ext uri="{FF2B5EF4-FFF2-40B4-BE49-F238E27FC236}">
                <a16:creationId xmlns:a16="http://schemas.microsoft.com/office/drawing/2014/main" id="{DF164FD0-67A8-4B86-9CA8-AFBBE3B6B4A2}"/>
              </a:ext>
            </a:extLst>
          </p:cNvPr>
          <p:cNvCxnSpPr/>
          <p:nvPr/>
        </p:nvCxnSpPr>
        <p:spPr>
          <a:xfrm flipV="1">
            <a:off x="8691937" y="3041151"/>
            <a:ext cx="1047964" cy="11815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D86FBAC-8084-4878-962C-EF155236CF47}"/>
              </a:ext>
            </a:extLst>
          </p:cNvPr>
          <p:cNvSpPr txBox="1"/>
          <p:nvPr/>
        </p:nvSpPr>
        <p:spPr>
          <a:xfrm>
            <a:off x="4859676" y="4284949"/>
            <a:ext cx="7202184" cy="1200329"/>
          </a:xfrm>
          <a:prstGeom prst="rect">
            <a:avLst/>
          </a:prstGeom>
          <a:solidFill>
            <a:schemeClr val="tx1"/>
          </a:solidFill>
        </p:spPr>
        <p:txBody>
          <a:bodyPr wrap="square" rtlCol="0">
            <a:spAutoFit/>
          </a:bodyPr>
          <a:lstStyle/>
          <a:p>
            <a:r>
              <a:rPr lang="en-US" sz="1200" i="1">
                <a:solidFill>
                  <a:schemeClr val="bg1"/>
                </a:solidFill>
              </a:rPr>
              <a:t>To ensure that the teaching is </a:t>
            </a:r>
            <a:r>
              <a:rPr lang="en-US" sz="1200" i="1" err="1">
                <a:solidFill>
                  <a:schemeClr val="bg1"/>
                </a:solidFill>
              </a:rPr>
              <a:t>maximised</a:t>
            </a:r>
            <a:r>
              <a:rPr lang="en-US" sz="1200" i="1">
                <a:solidFill>
                  <a:schemeClr val="bg1"/>
                </a:solidFill>
              </a:rPr>
              <a:t> in the 1 hour lessons, the ‘</a:t>
            </a:r>
            <a:r>
              <a:rPr lang="en-US" sz="1200" i="1" err="1">
                <a:solidFill>
                  <a:schemeClr val="bg1"/>
                </a:solidFill>
              </a:rPr>
              <a:t>iZone</a:t>
            </a:r>
            <a:r>
              <a:rPr lang="en-US" sz="1200" i="1">
                <a:solidFill>
                  <a:schemeClr val="bg1"/>
                </a:solidFill>
              </a:rPr>
              <a:t>’ (Independent/deliberate practice/tasks) will be set as work to complete outside of the live lesson and submit in the way that students have submitted work up to this point.  Live lessons will run in the mornings and where students don’t do the subject being taught on that period, they should use this time to complete previously set work/</a:t>
            </a:r>
            <a:r>
              <a:rPr lang="en-US" sz="1200" i="1" err="1">
                <a:solidFill>
                  <a:schemeClr val="bg1"/>
                </a:solidFill>
              </a:rPr>
              <a:t>iZones</a:t>
            </a:r>
            <a:r>
              <a:rPr lang="en-US" sz="1200" i="1">
                <a:solidFill>
                  <a:schemeClr val="bg1"/>
                </a:solidFill>
              </a:rPr>
              <a:t>.  Afternoons should also be used to complete work/</a:t>
            </a:r>
            <a:r>
              <a:rPr lang="en-US" sz="1200" i="1" err="1">
                <a:solidFill>
                  <a:schemeClr val="bg1"/>
                </a:solidFill>
              </a:rPr>
              <a:t>iZones</a:t>
            </a:r>
            <a:r>
              <a:rPr lang="en-US" sz="1200" i="1">
                <a:solidFill>
                  <a:schemeClr val="bg1"/>
                </a:solidFill>
              </a:rPr>
              <a:t>.</a:t>
            </a:r>
            <a:endParaRPr lang="en-GB" sz="1200" i="1">
              <a:solidFill>
                <a:schemeClr val="bg1"/>
              </a:solidFill>
            </a:endParaRPr>
          </a:p>
        </p:txBody>
      </p:sp>
    </p:spTree>
    <p:extLst>
      <p:ext uri="{BB962C8B-B14F-4D97-AF65-F5344CB8AC3E}">
        <p14:creationId xmlns:p14="http://schemas.microsoft.com/office/powerpoint/2010/main" val="1622563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A8C45-28A9-49F2-ADD6-2F044EA185C5}"/>
              </a:ext>
            </a:extLst>
          </p:cNvPr>
          <p:cNvSpPr>
            <a:spLocks noGrp="1"/>
          </p:cNvSpPr>
          <p:nvPr>
            <p:ph type="title"/>
          </p:nvPr>
        </p:nvSpPr>
        <p:spPr>
          <a:xfrm>
            <a:off x="76200" y="295835"/>
            <a:ext cx="12223376" cy="591672"/>
          </a:xfrm>
        </p:spPr>
        <p:txBody>
          <a:bodyPr>
            <a:noAutofit/>
          </a:bodyPr>
          <a:lstStyle/>
          <a:p>
            <a:r>
              <a:rPr lang="en-US" sz="2800"/>
              <a:t>Online Live Teaching 15</a:t>
            </a:r>
            <a:r>
              <a:rPr lang="en-US" sz="2800" baseline="30000"/>
              <a:t>th</a:t>
            </a:r>
            <a:r>
              <a:rPr lang="en-US" sz="2800"/>
              <a:t> June 2020 – All staff (Y10 </a:t>
            </a:r>
            <a:r>
              <a:rPr lang="en-US" sz="2800" err="1"/>
              <a:t>Ebacc</a:t>
            </a:r>
            <a:r>
              <a:rPr lang="en-US" sz="2800"/>
              <a:t> &amp; Open)</a:t>
            </a:r>
            <a:endParaRPr lang="en-GB" sz="2800"/>
          </a:p>
        </p:txBody>
      </p:sp>
      <p:sp>
        <p:nvSpPr>
          <p:cNvPr id="8" name="TextBox 7">
            <a:extLst>
              <a:ext uri="{FF2B5EF4-FFF2-40B4-BE49-F238E27FC236}">
                <a16:creationId xmlns:a16="http://schemas.microsoft.com/office/drawing/2014/main" id="{FB1B1039-C582-422E-A57E-FBAC5B36E80C}"/>
              </a:ext>
            </a:extLst>
          </p:cNvPr>
          <p:cNvSpPr txBox="1"/>
          <p:nvPr/>
        </p:nvSpPr>
        <p:spPr>
          <a:xfrm>
            <a:off x="1695236" y="5970492"/>
            <a:ext cx="10291281" cy="646331"/>
          </a:xfrm>
          <a:prstGeom prst="rect">
            <a:avLst/>
          </a:prstGeom>
          <a:solidFill>
            <a:schemeClr val="tx1"/>
          </a:solidFill>
        </p:spPr>
        <p:txBody>
          <a:bodyPr wrap="square" rtlCol="0">
            <a:spAutoFit/>
          </a:bodyPr>
          <a:lstStyle/>
          <a:p>
            <a:r>
              <a:rPr lang="en-US">
                <a:solidFill>
                  <a:schemeClr val="bg1"/>
                </a:solidFill>
              </a:rPr>
              <a:t>* IT has been allocated more time to support the early completion of this qualification during Y11.</a:t>
            </a:r>
            <a:endParaRPr lang="en-GB">
              <a:solidFill>
                <a:schemeClr val="bg1"/>
              </a:solidFill>
            </a:endParaRPr>
          </a:p>
        </p:txBody>
      </p:sp>
      <p:pic>
        <p:nvPicPr>
          <p:cNvPr id="3" name="Picture 3" descr="A screenshot of a cell phone&#10;&#10;Description generated with very high confidence">
            <a:extLst>
              <a:ext uri="{FF2B5EF4-FFF2-40B4-BE49-F238E27FC236}">
                <a16:creationId xmlns:a16="http://schemas.microsoft.com/office/drawing/2014/main" id="{E5B092FD-B4EC-4C22-98C5-A41FA3233945}"/>
              </a:ext>
            </a:extLst>
          </p:cNvPr>
          <p:cNvPicPr>
            <a:picLocks noChangeAspect="1"/>
          </p:cNvPicPr>
          <p:nvPr/>
        </p:nvPicPr>
        <p:blipFill>
          <a:blip r:embed="rId2"/>
          <a:stretch>
            <a:fillRect/>
          </a:stretch>
        </p:blipFill>
        <p:spPr>
          <a:xfrm>
            <a:off x="1859280" y="1279210"/>
            <a:ext cx="8473440" cy="4299580"/>
          </a:xfrm>
          <a:prstGeom prst="rect">
            <a:avLst/>
          </a:prstGeom>
        </p:spPr>
      </p:pic>
    </p:spTree>
    <p:extLst>
      <p:ext uri="{BB962C8B-B14F-4D97-AF65-F5344CB8AC3E}">
        <p14:creationId xmlns:p14="http://schemas.microsoft.com/office/powerpoint/2010/main" val="2044247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B5BA5-AA6A-4608-8095-25687C9ABA39}"/>
              </a:ext>
            </a:extLst>
          </p:cNvPr>
          <p:cNvSpPr>
            <a:spLocks noGrp="1"/>
          </p:cNvSpPr>
          <p:nvPr>
            <p:ph type="title"/>
          </p:nvPr>
        </p:nvSpPr>
        <p:spPr>
          <a:xfrm>
            <a:off x="76200" y="295835"/>
            <a:ext cx="11913742" cy="591672"/>
          </a:xfrm>
        </p:spPr>
        <p:txBody>
          <a:bodyPr>
            <a:normAutofit fontScale="90000"/>
          </a:bodyPr>
          <a:lstStyle/>
          <a:p>
            <a:r>
              <a:rPr lang="en-US"/>
              <a:t>Microsoft Teams – Student Guide.</a:t>
            </a:r>
            <a:endParaRPr lang="en-GB"/>
          </a:p>
        </p:txBody>
      </p:sp>
      <p:pic>
        <p:nvPicPr>
          <p:cNvPr id="7" name="Student and Parent Guide to Microsoft Teams - Final">
            <a:hlinkClick r:id="" action="ppaction://media"/>
            <a:extLst>
              <a:ext uri="{FF2B5EF4-FFF2-40B4-BE49-F238E27FC236}">
                <a16:creationId xmlns:a16="http://schemas.microsoft.com/office/drawing/2014/main" id="{BC17EFAC-A004-4189-8DE1-EE2019D3EB76}"/>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922463" y="1063625"/>
            <a:ext cx="8531225" cy="4799013"/>
          </a:xfrm>
        </p:spPr>
      </p:pic>
    </p:spTree>
    <p:extLst>
      <p:ext uri="{BB962C8B-B14F-4D97-AF65-F5344CB8AC3E}">
        <p14:creationId xmlns:p14="http://schemas.microsoft.com/office/powerpoint/2010/main" val="239033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85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Slides>
  <Notes>1</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Increasing Educational Provision – Y10</vt:lpstr>
      <vt:lpstr>Live Online Teaching – Option Subjects</vt:lpstr>
      <vt:lpstr>Online Live Teaching 15th June 2020 – All staff (Y10 Ebacc &amp; Open)</vt:lpstr>
      <vt:lpstr>Microsoft Teams – Student Guide.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Paul Taylor</dc:title>
  <dc:creator>P Taylor</dc:creator>
  <cp:revision>7</cp:revision>
  <dcterms:created xsi:type="dcterms:W3CDTF">2020-01-24T13:55:17Z</dcterms:created>
  <dcterms:modified xsi:type="dcterms:W3CDTF">2020-06-09T13:20:16Z</dcterms:modified>
</cp:coreProperties>
</file>