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8" r:id="rId3"/>
    <p:sldId id="259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3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7"/>
  </p:normalViewPr>
  <p:slideViewPr>
    <p:cSldViewPr snapToGrid="0" snapToObjects="1">
      <p:cViewPr>
        <p:scale>
          <a:sx n="90" d="100"/>
          <a:sy n="90" d="100"/>
        </p:scale>
        <p:origin x="1432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0CC42-F63D-694F-B18A-FEA93590A0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BD1B1C-C12B-084B-BF7D-A3F69DBFB6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0E04C-507E-C641-8CEB-24DDA15FB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500DCC-1F96-4146-9E7F-9D68CFCAB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F56C3-2363-2E44-BF86-526579A47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84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230A3-4537-DB48-B72C-2A9A40BDF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48F68-569A-5140-BBD9-F9123F29D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515A6-BD84-8240-A94F-4558F6085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5E0F8-85E6-DA4B-8ECC-1FA41503D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8FD4F-298C-F348-9AE0-42C3E956E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75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E8202-D3B8-2B47-BC5D-C770949EA1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BF12-16D9-364E-AC0D-0C1493F27F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EE17-B095-C248-AC1D-684170D7F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A96A9-32EE-C243-B0CA-AE388EA37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6E940-7715-584F-B8FC-24B1E17E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879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6B3EB-08DF-0043-AE10-392B3E1D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2370-36C5-D04D-9655-265E31EDEA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40AE8-CB62-B74C-99EC-B5229ED53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C6F216-8DD8-424F-A993-D693BAD4C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974D59-4DC6-954A-B87E-939E03462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443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82314-DABE-594C-BB79-8B84F1583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CADF01-D784-CD42-B5F1-0D5D0B0F7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90079-FDBF-CA4B-9959-1606EF0D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39D40-1AE9-694D-937A-788DFD0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18938-9AEA-7542-A539-6DF7BD005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014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E30B3-412C-694D-BBC8-934021893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4B7E9-F2DA-6D46-A4BD-82F7B7B6A0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C5D8B-62AB-4C40-B7CD-FD82841385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785038-D1D4-A740-BAC2-2F699C22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95CF7-27FE-A946-9B31-300E56A8C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CE053-6974-C044-9685-FCC8FD0EE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051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3BEA7-D9F0-464C-91E2-3FA83551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35AA96-DF47-864B-94D0-053E1FFF79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EB8A8-F1F1-AE45-B579-4B4097084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372E33-E843-8940-9D01-98ADC582FB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D81B2-FA62-0B42-9912-4FFFA26B74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5797BA9-F438-D14F-AD69-577BA3743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9C9FB5-87F0-1441-B70C-09E12CCC5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190B19-DCFF-4540-B4E0-5219F4CE1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27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909E6-CDFE-754C-B9E6-6A92697B20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63D079-9892-384B-82E5-F14D9ECE1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D070A9-FB82-F744-B705-8BDD7ABC6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9660A-5193-6043-82FE-D6CF315442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20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75EB47-53D4-A248-BA0A-809752B9F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BE599-D40D-254D-AB3C-70290D1D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9BEAE-3DEF-4449-AA53-7FF44F13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431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04B31-AFF0-164F-972C-B754BE0D1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20DA9F-E722-7542-940B-87C0CFECC5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7FD0EA-CE2D-E846-8BF4-71D777CB3B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F07AA5-D7C9-3840-9F1E-5CE6B7232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33DB5-FB05-EC42-8B61-6FF7E29B2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3BD63D-59C1-E342-B0A1-16F25D170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70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E3BC9-7A95-8C45-B652-F6D906D5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22872A-21A1-1B40-ABF7-143BD9DE1F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5F7CAD-F881-6E45-BA2E-1BA339B9A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E6BC29-57A2-EB46-B321-D724CABFE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34D318-15E7-ED4C-A840-41490343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831E30-1A81-6F46-9C7B-1A50DF9F6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5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8DEFA8-4C34-614C-B8B8-6BA62EBA0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DABE53-3DD6-0847-BC1A-E942B4C60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F65148-EFDF-EB42-BE71-9108FC740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9C6AB-788B-074C-90AA-2AC7F1DEC6CB}" type="datetimeFigureOut">
              <a:rPr lang="en-US" smtClean="0"/>
              <a:t>6/11/20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C5E3E1-0BED-AA49-8E0B-0BCB6073A6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2954-15AB-404D-BAFC-A089D0420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9278D-96A2-9D48-B2A0-98ABED7FE5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40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CCA0-1D4F-0B4D-99DA-E9F964C549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6781" y="2252945"/>
            <a:ext cx="10358438" cy="23876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Maltby Academy PE Department Activity Bingo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D0E2B-6958-FF48-AAD5-7FCF9C36F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520" y="0"/>
            <a:ext cx="4553480" cy="29506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F56D3-4BCA-AB4A-BD38-A5249D09D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739" y="35492"/>
            <a:ext cx="3433763" cy="291516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8308467-9E1C-7744-A68D-127FB2BA5B16}"/>
              </a:ext>
            </a:extLst>
          </p:cNvPr>
          <p:cNvGrpSpPr/>
          <p:nvPr/>
        </p:nvGrpSpPr>
        <p:grpSpPr>
          <a:xfrm>
            <a:off x="1363772" y="4640545"/>
            <a:ext cx="9464456" cy="1897858"/>
            <a:chOff x="1213907" y="4769132"/>
            <a:chExt cx="9464456" cy="189785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D09340A-C9DA-B242-B257-E33DB3968D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3907" y="4836602"/>
              <a:ext cx="1830388" cy="1830388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404AD61-22C4-DF45-8CBC-5A6367A8A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1738" y="4836602"/>
              <a:ext cx="1830388" cy="183038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5134D6D-2379-CC4E-B079-8276D4A403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64013" y="4769132"/>
              <a:ext cx="1897858" cy="189785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A7065769-4523-A34B-B388-50EA6ACDA2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53758" y="4836602"/>
              <a:ext cx="1824605" cy="1824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8194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E968C-3D8E-0541-A6A6-F6FC21F95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Maltby Academy Activity Bingo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2B4F-312A-644F-ADFC-CB0B91A5DA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Century Gothic" panose="020B0502020202020204" pitchFamily="34" charset="0"/>
              </a:rPr>
              <a:t>House competition with achievement points up for grabs for every student/staff member who gets involved. All points add up and will be added to the House Points table.</a:t>
            </a:r>
          </a:p>
          <a:p>
            <a:r>
              <a:rPr lang="en-US" dirty="0">
                <a:latin typeface="Century Gothic" panose="020B0502020202020204" pitchFamily="34" charset="0"/>
              </a:rPr>
              <a:t>Give as many of these activities a go – The level of difficulty is different for every challenge!</a:t>
            </a:r>
          </a:p>
          <a:p>
            <a:r>
              <a:rPr lang="en-US" dirty="0">
                <a:latin typeface="Century Gothic" panose="020B0502020202020204" pitchFamily="34" charset="0"/>
              </a:rPr>
              <a:t>You can include household members in each challenge you complete.</a:t>
            </a:r>
          </a:p>
          <a:p>
            <a:r>
              <a:rPr lang="en-US" dirty="0">
                <a:latin typeface="Century Gothic" panose="020B0502020202020204" pitchFamily="34" charset="0"/>
              </a:rPr>
              <a:t>Feel free to print off the Bingo Card (Slide 4) and mark it off as you go.</a:t>
            </a:r>
          </a:p>
          <a:p>
            <a:r>
              <a:rPr lang="en-US" dirty="0">
                <a:latin typeface="Century Gothic" panose="020B0502020202020204" pitchFamily="34" charset="0"/>
              </a:rPr>
              <a:t>Alternatively save a copy on your computer/laptop and mark/shade each off as you go.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13EF7AA-BACA-9A42-B630-BC87F47771CE}"/>
              </a:ext>
            </a:extLst>
          </p:cNvPr>
          <p:cNvGrpSpPr/>
          <p:nvPr/>
        </p:nvGrpSpPr>
        <p:grpSpPr>
          <a:xfrm>
            <a:off x="4020398" y="5907342"/>
            <a:ext cx="4151203" cy="809115"/>
            <a:chOff x="1213907" y="4769132"/>
            <a:chExt cx="9464456" cy="189785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7688F2-F2FD-3242-8D91-AE4F2F8D5B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13907" y="4836602"/>
              <a:ext cx="1830388" cy="18303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8F4399B-48EF-0148-A022-238297927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41738" y="4836602"/>
              <a:ext cx="1830388" cy="183038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D920F71-C313-1149-9434-455B33F23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64013" y="4769132"/>
              <a:ext cx="1897858" cy="189785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FC2F4B4-0283-E84B-98B5-F9D992479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53758" y="4836602"/>
              <a:ext cx="1824605" cy="18246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3921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251DDD-B22F-C340-8B45-8B5FF374F9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42" t="26621" r="22743" b="22083"/>
          <a:stretch/>
        </p:blipFill>
        <p:spPr>
          <a:xfrm rot="694542">
            <a:off x="7086600" y="1568448"/>
            <a:ext cx="4510710" cy="2446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D349EE-06EF-2A41-8DA1-2D63EE22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Maltby Academy Activity Bingo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A6716-F2E6-044A-BEEA-8ADA5C3123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6991350" cy="48180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Points awarded as follows; </a:t>
            </a:r>
          </a:p>
          <a:p>
            <a:r>
              <a:rPr lang="en-US" dirty="0">
                <a:latin typeface="Century Gothic" panose="020B0502020202020204" pitchFamily="34" charset="0"/>
              </a:rPr>
              <a:t>1 – Entering</a:t>
            </a:r>
          </a:p>
          <a:p>
            <a:r>
              <a:rPr lang="en-US" dirty="0">
                <a:latin typeface="Century Gothic" panose="020B0502020202020204" pitchFamily="34" charset="0"/>
              </a:rPr>
              <a:t>10 – 4 Corners</a:t>
            </a:r>
          </a:p>
          <a:p>
            <a:r>
              <a:rPr lang="en-US" dirty="0">
                <a:latin typeface="Century Gothic" panose="020B0502020202020204" pitchFamily="34" charset="0"/>
              </a:rPr>
              <a:t>20 – Line (Any direction)</a:t>
            </a:r>
          </a:p>
          <a:p>
            <a:r>
              <a:rPr lang="en-US" dirty="0">
                <a:latin typeface="Century Gothic" panose="020B0502020202020204" pitchFamily="34" charset="0"/>
              </a:rPr>
              <a:t>150 – Full House</a:t>
            </a:r>
          </a:p>
          <a:p>
            <a:r>
              <a:rPr lang="en-US" dirty="0">
                <a:latin typeface="Century Gothic" panose="020B0502020202020204" pitchFamily="34" charset="0"/>
              </a:rPr>
              <a:t>Bonus Point for sharing video/photos of tasks</a:t>
            </a:r>
            <a:endParaRPr lang="en-US" sz="2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>
              <a:latin typeface="Century Gothic" panose="020B0502020202020204" pitchFamily="34" charset="0"/>
            </a:endParaRPr>
          </a:p>
          <a:p>
            <a:r>
              <a:rPr lang="en-US" dirty="0">
                <a:latin typeface="Century Gothic" panose="020B0502020202020204" pitchFamily="34" charset="0"/>
              </a:rPr>
              <a:t>We’d love to see you taking on these challenges. Videos or photos can be shared by; </a:t>
            </a:r>
          </a:p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Instagram – pe_maltbyacademy</a:t>
            </a:r>
          </a:p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Twitter - @TeamMaltbyPE</a:t>
            </a:r>
          </a:p>
          <a:p>
            <a:pPr marL="0" indent="0">
              <a:buNone/>
            </a:pPr>
            <a:r>
              <a:rPr lang="en-US" dirty="0">
                <a:latin typeface="Century Gothic" panose="020B0502020202020204" pitchFamily="34" charset="0"/>
              </a:rPr>
              <a:t>Email to PE staff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2E38D-EF26-BD45-AEF6-CF0F8C50AB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6" r="17302"/>
          <a:stretch/>
        </p:blipFill>
        <p:spPr>
          <a:xfrm>
            <a:off x="3350595" y="6116030"/>
            <a:ext cx="516577" cy="527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5202032-3443-D04C-A7DC-563421C9A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778" y="5190352"/>
            <a:ext cx="516577" cy="516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4A8722-F64A-0745-BD88-6BC6D4D410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5762" y="5706929"/>
            <a:ext cx="516577" cy="5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20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AABC0BE-0A54-034D-8B63-DEAE6C0C68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0809600"/>
              </p:ext>
            </p:extLst>
          </p:nvPr>
        </p:nvGraphicFramePr>
        <p:xfrm>
          <a:off x="6230" y="758757"/>
          <a:ext cx="10202364" cy="598866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18770">
                  <a:extLst>
                    <a:ext uri="{9D8B030D-6E8A-4147-A177-3AD203B41FA5}">
                      <a16:colId xmlns:a16="http://schemas.microsoft.com/office/drawing/2014/main" val="1439459733"/>
                    </a:ext>
                  </a:extLst>
                </a:gridCol>
                <a:gridCol w="1430358">
                  <a:extLst>
                    <a:ext uri="{9D8B030D-6E8A-4147-A177-3AD203B41FA5}">
                      <a16:colId xmlns:a16="http://schemas.microsoft.com/office/drawing/2014/main" val="2781730082"/>
                    </a:ext>
                  </a:extLst>
                </a:gridCol>
                <a:gridCol w="1342580">
                  <a:extLst>
                    <a:ext uri="{9D8B030D-6E8A-4147-A177-3AD203B41FA5}">
                      <a16:colId xmlns:a16="http://schemas.microsoft.com/office/drawing/2014/main" val="2306427313"/>
                    </a:ext>
                  </a:extLst>
                </a:gridCol>
                <a:gridCol w="1343211">
                  <a:extLst>
                    <a:ext uri="{9D8B030D-6E8A-4147-A177-3AD203B41FA5}">
                      <a16:colId xmlns:a16="http://schemas.microsoft.com/office/drawing/2014/main" val="1597610815"/>
                    </a:ext>
                  </a:extLst>
                </a:gridCol>
                <a:gridCol w="1610969">
                  <a:extLst>
                    <a:ext uri="{9D8B030D-6E8A-4147-A177-3AD203B41FA5}">
                      <a16:colId xmlns:a16="http://schemas.microsoft.com/office/drawing/2014/main" val="3483327672"/>
                    </a:ext>
                  </a:extLst>
                </a:gridCol>
                <a:gridCol w="1391444">
                  <a:extLst>
                    <a:ext uri="{9D8B030D-6E8A-4147-A177-3AD203B41FA5}">
                      <a16:colId xmlns:a16="http://schemas.microsoft.com/office/drawing/2014/main" val="4200486642"/>
                    </a:ext>
                  </a:extLst>
                </a:gridCol>
                <a:gridCol w="1565032">
                  <a:extLst>
                    <a:ext uri="{9D8B030D-6E8A-4147-A177-3AD203B41FA5}">
                      <a16:colId xmlns:a16="http://schemas.microsoft.com/office/drawing/2014/main" val="2982954444"/>
                    </a:ext>
                  </a:extLst>
                </a:gridCol>
              </a:tblGrid>
              <a:tr h="7850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Find a chair and do as many </a:t>
                      </a:r>
                      <a:r>
                        <a:rPr lang="en-GB" sz="1200" dirty="0" err="1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tricep</a:t>
                      </a: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 dips in 60 seconds 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Challenge somebody in your household to a sports match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As many squat jumps as you can in 1 minute.</a:t>
                      </a:r>
                      <a:endParaRPr lang="en-GB" sz="1200" b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Run 4km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Find a scenic view within a 30 minutes walk of your house</a:t>
                      </a:r>
                      <a:endParaRPr lang="en-GB" sz="1200" b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Hold a plank for 1 minute.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Learn to juggle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1815219332"/>
                  </a:ext>
                </a:extLst>
              </a:tr>
              <a:tr h="972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Use a box/bin as a target and see how far away you can throw something into it. 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As many burpees as you can in 1 minute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Walk 5km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Drink 2.5L of water in a day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Watch a cartoon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Complete a Joe Wicks morning PE workout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Challenge someone at home to Mrs Freeman’s net game from week 1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3841030143"/>
                  </a:ext>
                </a:extLst>
              </a:tr>
              <a:tr h="72620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Complete a Joe Wicks morning PE workout</a:t>
                      </a:r>
                      <a:endParaRPr lang="en-GB" sz="1200" b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Create your own sports challenge and email it us to publish</a:t>
                      </a:r>
                      <a:endParaRPr lang="en-GB" sz="12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20 Jumping Jacks 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Invent a new game using objects from your house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Balance an object on your head for 1 minute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Run 1km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Create and complete your own circuit training session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3742908997"/>
                  </a:ext>
                </a:extLst>
              </a:tr>
              <a:tr h="7402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Create and complete an obstacle course</a:t>
                      </a:r>
                      <a:endParaRPr lang="en-GB" sz="1200" b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Have a 30 minute power walk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2 minute wall sit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Complete 20 press ups, 20 burpees and 20 sit ups</a:t>
                      </a:r>
                      <a:endParaRPr lang="en-GB" sz="1200" b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Create a game and it play it with people at home 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Research 5 rules of softball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Run 5km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4059926630"/>
                  </a:ext>
                </a:extLst>
              </a:tr>
              <a:tr h="9112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Design a 10 question sports quiz and challenge a family member </a:t>
                      </a:r>
                      <a:endParaRPr lang="en-GB" sz="1200" b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Run 3km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Select an exercise and complete 50 of them e.g. 50 star jumps</a:t>
                      </a:r>
                      <a:endParaRPr lang="en-GB" sz="1200" b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Listen to a Sports Podcast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Complete a Joe Wicks morning PE workout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Run up and down stairs 10 times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Complete 12,000 steps in a day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1390464273"/>
                  </a:ext>
                </a:extLst>
              </a:tr>
              <a:tr h="8851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Run 2km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Complete 20 successful alternate hand ball throws with a tennis ball.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Hold a head stand/hand stand for 30 seconds 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Eat your 5 a day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As many press ups you can in 1 minute. 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 successful chest passes against the wall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Do 20 burpees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3411911390"/>
                  </a:ext>
                </a:extLst>
              </a:tr>
              <a:tr h="9307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Read an article on the BBC Sport app or website.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 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Complete 15,000 steps in a day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How many times can you pass a ball around your waist in 60seconds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20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Keepy</a:t>
                      </a: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1200" dirty="0" err="1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Uppies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Complete 50 tuck jumps in your quickest time 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  <a:latin typeface="Century Gothic" panose="020B0502020202020204" pitchFamily="34" charset="0"/>
                        </a:rPr>
                        <a:t>Practice a sports skill in your garden</a:t>
                      </a:r>
                      <a:endParaRPr lang="en-GB" sz="1200" b="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20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200" dirty="0">
                          <a:solidFill>
                            <a:srgbClr val="0070C0"/>
                          </a:solidFill>
                          <a:effectLst/>
                          <a:latin typeface="Century Gothic" panose="020B0502020202020204" pitchFamily="34" charset="0"/>
                        </a:rPr>
                        <a:t>Go on a 30minute run or bike ride</a:t>
                      </a:r>
                      <a:endParaRPr lang="en-GB" sz="1200" b="0" dirty="0">
                        <a:solidFill>
                          <a:srgbClr val="0070C0"/>
                        </a:solidFill>
                        <a:effectLst/>
                        <a:latin typeface="Century Gothic" panose="020B0502020202020204" pitchFamily="34" charset="0"/>
                        <a:ea typeface="DengXian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1853" marR="51853" marT="0" marB="0"/>
                </a:tc>
                <a:extLst>
                  <a:ext uri="{0D108BD9-81ED-4DB2-BD59-A6C34878D82A}">
                    <a16:rowId xmlns:a16="http://schemas.microsoft.com/office/drawing/2014/main" val="3253437494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185C4D90-7865-ED43-8FAD-876FD79C8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24" t="5452" r="9845" b="5578"/>
          <a:stretch/>
        </p:blipFill>
        <p:spPr>
          <a:xfrm>
            <a:off x="10576368" y="54236"/>
            <a:ext cx="1343623" cy="11769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9D154-1FDB-774B-B77A-E120FCD31B73}"/>
              </a:ext>
            </a:extLst>
          </p:cNvPr>
          <p:cNvSpPr txBox="1"/>
          <p:nvPr/>
        </p:nvSpPr>
        <p:spPr>
          <a:xfrm>
            <a:off x="3198203" y="110578"/>
            <a:ext cx="5795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Maltby Academy Activity Bingo Card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BEEA20-0113-CB4A-821B-72A637E8FDD4}"/>
              </a:ext>
            </a:extLst>
          </p:cNvPr>
          <p:cNvSpPr txBox="1"/>
          <p:nvPr/>
        </p:nvSpPr>
        <p:spPr>
          <a:xfrm>
            <a:off x="10208594" y="1231157"/>
            <a:ext cx="1983405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Bingo House Challenge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Points awarded as follows;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 – Entering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10 – 4 Corners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20 – Line (Any direction)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150 – Full House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Bonus Point for sharing video/photos of tasks</a:t>
            </a:r>
            <a:endParaRPr lang="en-US" sz="12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endParaRPr lang="en-US" sz="1400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Videos can be shared by; 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Instagram – pe_maltbyacademy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Twitter - @TeamMaltbyPE</a:t>
            </a:r>
          </a:p>
          <a:p>
            <a:r>
              <a:rPr lang="en-US" sz="1400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Email to PE staff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4321397-2CCB-5B4C-A768-FAA1E81F70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6" r="17302"/>
          <a:stretch/>
        </p:blipFill>
        <p:spPr>
          <a:xfrm>
            <a:off x="10208595" y="6186360"/>
            <a:ext cx="516577" cy="5276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928E84-92B2-E54B-8B43-E1DB5E95D0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9741" y="6191899"/>
            <a:ext cx="516577" cy="516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A778C-37F0-334A-A189-1FBBF500E4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70887" y="6186360"/>
            <a:ext cx="516577" cy="516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061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</TotalTime>
  <Words>607</Words>
  <Application>Microsoft Macintosh PowerPoint</Application>
  <PresentationFormat>Widescreen</PresentationFormat>
  <Paragraphs>120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Century Gothic</vt:lpstr>
      <vt:lpstr>Office Theme</vt:lpstr>
      <vt:lpstr>Maltby Academy PE Department Activity Bingo</vt:lpstr>
      <vt:lpstr>Maltby Academy Activity Bingo</vt:lpstr>
      <vt:lpstr>Maltby Academy Activity Bingo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victoria.lindley32@gmail.com</dc:creator>
  <cp:lastModifiedBy>victoria.lindley32@gmail.com</cp:lastModifiedBy>
  <cp:revision>6</cp:revision>
  <dcterms:created xsi:type="dcterms:W3CDTF">2020-06-11T10:52:35Z</dcterms:created>
  <dcterms:modified xsi:type="dcterms:W3CDTF">2020-06-11T11:43:31Z</dcterms:modified>
</cp:coreProperties>
</file>